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75.jp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77.jpg" ContentType="image/jpeg"/>
  <Override PartName="/ppt/media/image80.jpg" ContentType="image/jpe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sldIdLst>
    <p:sldId id="256" r:id="rId2"/>
    <p:sldId id="258" r:id="rId3"/>
    <p:sldId id="291" r:id="rId4"/>
    <p:sldId id="287" r:id="rId5"/>
    <p:sldId id="285" r:id="rId6"/>
    <p:sldId id="260" r:id="rId7"/>
    <p:sldId id="259" r:id="rId8"/>
    <p:sldId id="264" r:id="rId9"/>
    <p:sldId id="290" r:id="rId10"/>
    <p:sldId id="262" r:id="rId11"/>
    <p:sldId id="269" r:id="rId12"/>
    <p:sldId id="263" r:id="rId13"/>
    <p:sldId id="292" r:id="rId14"/>
    <p:sldId id="289" r:id="rId15"/>
    <p:sldId id="270" r:id="rId16"/>
    <p:sldId id="271" r:id="rId17"/>
    <p:sldId id="286" r:id="rId18"/>
    <p:sldId id="272" r:id="rId19"/>
    <p:sldId id="273" r:id="rId20"/>
    <p:sldId id="274" r:id="rId21"/>
    <p:sldId id="275" r:id="rId22"/>
  </p:sldIdLst>
  <p:sldSz cx="10058400" cy="7772400"/>
  <p:notesSz cx="10058400" cy="7772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189"/>
    <p:restoredTop sz="70442"/>
  </p:normalViewPr>
  <p:slideViewPr>
    <p:cSldViewPr>
      <p:cViewPr>
        <p:scale>
          <a:sx n="80" d="100"/>
          <a:sy n="80" d="100"/>
        </p:scale>
        <p:origin x="704" y="56"/>
      </p:cViewPr>
      <p:guideLst>
        <p:guide orient="horz" pos="2880"/>
        <p:guide pos="2160"/>
      </p:guideLst>
    </p:cSldViewPr>
  </p:slideViewPr>
  <p:outlineViewPr>
    <p:cViewPr>
      <p:scale>
        <a:sx n="33" d="100"/>
        <a:sy n="33" d="100"/>
      </p:scale>
      <p:origin x="0" y="-709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5FF2735B-565A-1348-9CF6-FB4A4F33B6C6}" type="datetimeFigureOut">
              <a:rPr lang="en-US" smtClean="0"/>
              <a:t>7/10/17</a:t>
            </a:fld>
            <a:endParaRPr lang="en-US"/>
          </a:p>
        </p:txBody>
      </p:sp>
      <p:sp>
        <p:nvSpPr>
          <p:cNvPr id="4" name="Slide Image Placeholder 3"/>
          <p:cNvSpPr>
            <a:spLocks noGrp="1" noRot="1" noChangeAspect="1"/>
          </p:cNvSpPr>
          <p:nvPr>
            <p:ph type="sldImg" idx="2"/>
          </p:nvPr>
        </p:nvSpPr>
        <p:spPr>
          <a:xfrm>
            <a:off x="3332163" y="971550"/>
            <a:ext cx="3394075" cy="26225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454BD147-0192-B94F-821C-7AC563EEFAFF}" type="slidenum">
              <a:rPr lang="en-US" smtClean="0"/>
              <a:t>‹#›</a:t>
            </a:fld>
            <a:endParaRPr lang="en-US"/>
          </a:p>
        </p:txBody>
      </p:sp>
    </p:spTree>
    <p:extLst>
      <p:ext uri="{BB962C8B-B14F-4D97-AF65-F5344CB8AC3E}">
        <p14:creationId xmlns:p14="http://schemas.microsoft.com/office/powerpoint/2010/main" val="933894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1</a:t>
            </a:fld>
            <a:endParaRPr lang="en-US"/>
          </a:p>
        </p:txBody>
      </p:sp>
    </p:spTree>
    <p:extLst>
      <p:ext uri="{BB962C8B-B14F-4D97-AF65-F5344CB8AC3E}">
        <p14:creationId xmlns:p14="http://schemas.microsoft.com/office/powerpoint/2010/main" val="100274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2</a:t>
            </a:fld>
            <a:endParaRPr lang="en-US"/>
          </a:p>
        </p:txBody>
      </p:sp>
    </p:spTree>
    <p:extLst>
      <p:ext uri="{BB962C8B-B14F-4D97-AF65-F5344CB8AC3E}">
        <p14:creationId xmlns:p14="http://schemas.microsoft.com/office/powerpoint/2010/main" val="15104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3</a:t>
            </a:fld>
            <a:endParaRPr lang="en-US"/>
          </a:p>
        </p:txBody>
      </p:sp>
    </p:spTree>
    <p:extLst>
      <p:ext uri="{BB962C8B-B14F-4D97-AF65-F5344CB8AC3E}">
        <p14:creationId xmlns:p14="http://schemas.microsoft.com/office/powerpoint/2010/main" val="1851870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4</a:t>
            </a:fld>
            <a:endParaRPr lang="en-US"/>
          </a:p>
        </p:txBody>
      </p:sp>
    </p:spTree>
    <p:extLst>
      <p:ext uri="{BB962C8B-B14F-4D97-AF65-F5344CB8AC3E}">
        <p14:creationId xmlns:p14="http://schemas.microsoft.com/office/powerpoint/2010/main" val="821032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5</a:t>
            </a:fld>
            <a:endParaRPr lang="en-US"/>
          </a:p>
        </p:txBody>
      </p:sp>
    </p:spTree>
    <p:extLst>
      <p:ext uri="{BB962C8B-B14F-4D97-AF65-F5344CB8AC3E}">
        <p14:creationId xmlns:p14="http://schemas.microsoft.com/office/powerpoint/2010/main" val="519741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6</a:t>
            </a:fld>
            <a:endParaRPr lang="en-US"/>
          </a:p>
        </p:txBody>
      </p:sp>
    </p:spTree>
    <p:extLst>
      <p:ext uri="{BB962C8B-B14F-4D97-AF65-F5344CB8AC3E}">
        <p14:creationId xmlns:p14="http://schemas.microsoft.com/office/powerpoint/2010/main" val="1043137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7</a:t>
            </a:fld>
            <a:endParaRPr lang="en-US"/>
          </a:p>
        </p:txBody>
      </p:sp>
    </p:spTree>
    <p:extLst>
      <p:ext uri="{BB962C8B-B14F-4D97-AF65-F5344CB8AC3E}">
        <p14:creationId xmlns:p14="http://schemas.microsoft.com/office/powerpoint/2010/main" val="1379580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8</a:t>
            </a:fld>
            <a:endParaRPr lang="en-US"/>
          </a:p>
        </p:txBody>
      </p:sp>
    </p:spTree>
    <p:extLst>
      <p:ext uri="{BB962C8B-B14F-4D97-AF65-F5344CB8AC3E}">
        <p14:creationId xmlns:p14="http://schemas.microsoft.com/office/powerpoint/2010/main" val="2095664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9</a:t>
            </a:fld>
            <a:endParaRPr lang="en-US"/>
          </a:p>
        </p:txBody>
      </p:sp>
    </p:spTree>
    <p:extLst>
      <p:ext uri="{BB962C8B-B14F-4D97-AF65-F5344CB8AC3E}">
        <p14:creationId xmlns:p14="http://schemas.microsoft.com/office/powerpoint/2010/main" val="340242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54BD147-0192-B94F-821C-7AC563EEFAFF}" type="slidenum">
              <a:rPr lang="en-US" smtClean="0"/>
              <a:t>10</a:t>
            </a:fld>
            <a:endParaRPr lang="en-US"/>
          </a:p>
        </p:txBody>
      </p:sp>
    </p:spTree>
    <p:extLst>
      <p:ext uri="{BB962C8B-B14F-4D97-AF65-F5344CB8AC3E}">
        <p14:creationId xmlns:p14="http://schemas.microsoft.com/office/powerpoint/2010/main" val="118335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11</a:t>
            </a:fld>
            <a:endParaRPr lang="en-US"/>
          </a:p>
        </p:txBody>
      </p:sp>
    </p:spTree>
    <p:extLst>
      <p:ext uri="{BB962C8B-B14F-4D97-AF65-F5344CB8AC3E}">
        <p14:creationId xmlns:p14="http://schemas.microsoft.com/office/powerpoint/2010/main" val="1681978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12</a:t>
            </a:fld>
            <a:endParaRPr lang="en-US"/>
          </a:p>
        </p:txBody>
      </p:sp>
    </p:spTree>
    <p:extLst>
      <p:ext uri="{BB962C8B-B14F-4D97-AF65-F5344CB8AC3E}">
        <p14:creationId xmlns:p14="http://schemas.microsoft.com/office/powerpoint/2010/main" val="1922161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13</a:t>
            </a:fld>
            <a:endParaRPr lang="en-US"/>
          </a:p>
        </p:txBody>
      </p:sp>
    </p:spTree>
    <p:extLst>
      <p:ext uri="{BB962C8B-B14F-4D97-AF65-F5344CB8AC3E}">
        <p14:creationId xmlns:p14="http://schemas.microsoft.com/office/powerpoint/2010/main" val="629120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14</a:t>
            </a:fld>
            <a:endParaRPr lang="en-US"/>
          </a:p>
        </p:txBody>
      </p:sp>
    </p:spTree>
    <p:extLst>
      <p:ext uri="{BB962C8B-B14F-4D97-AF65-F5344CB8AC3E}">
        <p14:creationId xmlns:p14="http://schemas.microsoft.com/office/powerpoint/2010/main" val="1220457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15</a:t>
            </a:fld>
            <a:endParaRPr lang="en-US"/>
          </a:p>
        </p:txBody>
      </p:sp>
    </p:spTree>
    <p:extLst>
      <p:ext uri="{BB962C8B-B14F-4D97-AF65-F5344CB8AC3E}">
        <p14:creationId xmlns:p14="http://schemas.microsoft.com/office/powerpoint/2010/main" val="1295345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16</a:t>
            </a:fld>
            <a:endParaRPr lang="en-US"/>
          </a:p>
        </p:txBody>
      </p:sp>
    </p:spTree>
    <p:extLst>
      <p:ext uri="{BB962C8B-B14F-4D97-AF65-F5344CB8AC3E}">
        <p14:creationId xmlns:p14="http://schemas.microsoft.com/office/powerpoint/2010/main" val="1992364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17</a:t>
            </a:fld>
            <a:endParaRPr lang="en-US"/>
          </a:p>
        </p:txBody>
      </p:sp>
    </p:spTree>
    <p:extLst>
      <p:ext uri="{BB962C8B-B14F-4D97-AF65-F5344CB8AC3E}">
        <p14:creationId xmlns:p14="http://schemas.microsoft.com/office/powerpoint/2010/main" val="1777859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18</a:t>
            </a:fld>
            <a:endParaRPr lang="en-US"/>
          </a:p>
        </p:txBody>
      </p:sp>
    </p:spTree>
    <p:extLst>
      <p:ext uri="{BB962C8B-B14F-4D97-AF65-F5344CB8AC3E}">
        <p14:creationId xmlns:p14="http://schemas.microsoft.com/office/powerpoint/2010/main" val="87747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19</a:t>
            </a:fld>
            <a:endParaRPr lang="en-US"/>
          </a:p>
        </p:txBody>
      </p:sp>
    </p:spTree>
    <p:extLst>
      <p:ext uri="{BB962C8B-B14F-4D97-AF65-F5344CB8AC3E}">
        <p14:creationId xmlns:p14="http://schemas.microsoft.com/office/powerpoint/2010/main" val="560577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20</a:t>
            </a:fld>
            <a:endParaRPr lang="en-US"/>
          </a:p>
        </p:txBody>
      </p:sp>
    </p:spTree>
    <p:extLst>
      <p:ext uri="{BB962C8B-B14F-4D97-AF65-F5344CB8AC3E}">
        <p14:creationId xmlns:p14="http://schemas.microsoft.com/office/powerpoint/2010/main" val="1567485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4BD147-0192-B94F-821C-7AC563EEFAFF}" type="slidenum">
              <a:rPr lang="en-US" smtClean="0"/>
              <a:t>21</a:t>
            </a:fld>
            <a:endParaRPr lang="en-US"/>
          </a:p>
        </p:txBody>
      </p:sp>
    </p:spTree>
    <p:extLst>
      <p:ext uri="{BB962C8B-B14F-4D97-AF65-F5344CB8AC3E}">
        <p14:creationId xmlns:p14="http://schemas.microsoft.com/office/powerpoint/2010/main" val="1053486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3" Type="http://schemas.openxmlformats.org/officeDocument/2006/relationships/image" Target="../media/image12.png"/><Relationship Id="rId14" Type="http://schemas.openxmlformats.org/officeDocument/2006/relationships/image" Target="../media/image13.png"/><Relationship Id="rId15" Type="http://schemas.openxmlformats.org/officeDocument/2006/relationships/image" Target="../media/image14.png"/><Relationship Id="rId16" Type="http://schemas.openxmlformats.org/officeDocument/2006/relationships/image" Target="../media/image15.png"/><Relationship Id="rId17" Type="http://schemas.openxmlformats.org/officeDocument/2006/relationships/image" Target="../media/image16.png"/><Relationship Id="rId18" Type="http://schemas.openxmlformats.org/officeDocument/2006/relationships/image" Target="../media/image17.png"/><Relationship Id="rId19" Type="http://schemas.openxmlformats.org/officeDocument/2006/relationships/image" Target="../media/image18.png"/><Relationship Id="rId63" Type="http://schemas.openxmlformats.org/officeDocument/2006/relationships/image" Target="../media/image62.png"/><Relationship Id="rId64" Type="http://schemas.openxmlformats.org/officeDocument/2006/relationships/image" Target="../media/image63.png"/><Relationship Id="rId65" Type="http://schemas.openxmlformats.org/officeDocument/2006/relationships/image" Target="../media/image64.png"/><Relationship Id="rId66" Type="http://schemas.openxmlformats.org/officeDocument/2006/relationships/image" Target="../media/image65.png"/><Relationship Id="rId67" Type="http://schemas.openxmlformats.org/officeDocument/2006/relationships/image" Target="../media/image66.png"/><Relationship Id="rId68" Type="http://schemas.openxmlformats.org/officeDocument/2006/relationships/image" Target="../media/image67.png"/><Relationship Id="rId69" Type="http://schemas.openxmlformats.org/officeDocument/2006/relationships/image" Target="../media/image68.png"/><Relationship Id="rId50" Type="http://schemas.openxmlformats.org/officeDocument/2006/relationships/image" Target="../media/image49.png"/><Relationship Id="rId51" Type="http://schemas.openxmlformats.org/officeDocument/2006/relationships/image" Target="../media/image50.png"/><Relationship Id="rId52" Type="http://schemas.openxmlformats.org/officeDocument/2006/relationships/image" Target="../media/image51.png"/><Relationship Id="rId53" Type="http://schemas.openxmlformats.org/officeDocument/2006/relationships/image" Target="../media/image52.png"/><Relationship Id="rId54" Type="http://schemas.openxmlformats.org/officeDocument/2006/relationships/image" Target="../media/image53.png"/><Relationship Id="rId55" Type="http://schemas.openxmlformats.org/officeDocument/2006/relationships/image" Target="../media/image54.png"/><Relationship Id="rId56" Type="http://schemas.openxmlformats.org/officeDocument/2006/relationships/image" Target="../media/image55.png"/><Relationship Id="rId57" Type="http://schemas.openxmlformats.org/officeDocument/2006/relationships/image" Target="../media/image56.png"/><Relationship Id="rId58" Type="http://schemas.openxmlformats.org/officeDocument/2006/relationships/image" Target="../media/image57.png"/><Relationship Id="rId59" Type="http://schemas.openxmlformats.org/officeDocument/2006/relationships/image" Target="../media/image58.png"/><Relationship Id="rId40" Type="http://schemas.openxmlformats.org/officeDocument/2006/relationships/image" Target="../media/image39.png"/><Relationship Id="rId41" Type="http://schemas.openxmlformats.org/officeDocument/2006/relationships/image" Target="../media/image40.png"/><Relationship Id="rId42" Type="http://schemas.openxmlformats.org/officeDocument/2006/relationships/image" Target="../media/image41.png"/><Relationship Id="rId43" Type="http://schemas.openxmlformats.org/officeDocument/2006/relationships/image" Target="../media/image42.png"/><Relationship Id="rId44" Type="http://schemas.openxmlformats.org/officeDocument/2006/relationships/image" Target="../media/image43.png"/><Relationship Id="rId45" Type="http://schemas.openxmlformats.org/officeDocument/2006/relationships/image" Target="../media/image44.png"/><Relationship Id="rId46" Type="http://schemas.openxmlformats.org/officeDocument/2006/relationships/image" Target="../media/image45.png"/><Relationship Id="rId47" Type="http://schemas.openxmlformats.org/officeDocument/2006/relationships/image" Target="../media/image46.png"/><Relationship Id="rId48" Type="http://schemas.openxmlformats.org/officeDocument/2006/relationships/image" Target="../media/image47.png"/><Relationship Id="rId49" Type="http://schemas.openxmlformats.org/officeDocument/2006/relationships/image" Target="../media/image48.png"/><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30" Type="http://schemas.openxmlformats.org/officeDocument/2006/relationships/image" Target="../media/image29.png"/><Relationship Id="rId31" Type="http://schemas.openxmlformats.org/officeDocument/2006/relationships/image" Target="../media/image30.png"/><Relationship Id="rId32" Type="http://schemas.openxmlformats.org/officeDocument/2006/relationships/image" Target="../media/image31.png"/><Relationship Id="rId33" Type="http://schemas.openxmlformats.org/officeDocument/2006/relationships/image" Target="../media/image32.png"/><Relationship Id="rId34" Type="http://schemas.openxmlformats.org/officeDocument/2006/relationships/image" Target="../media/image33.png"/><Relationship Id="rId35" Type="http://schemas.openxmlformats.org/officeDocument/2006/relationships/image" Target="../media/image34.png"/><Relationship Id="rId36" Type="http://schemas.openxmlformats.org/officeDocument/2006/relationships/image" Target="../media/image35.png"/><Relationship Id="rId37" Type="http://schemas.openxmlformats.org/officeDocument/2006/relationships/image" Target="../media/image36.png"/><Relationship Id="rId38" Type="http://schemas.openxmlformats.org/officeDocument/2006/relationships/image" Target="../media/image37.png"/><Relationship Id="rId39" Type="http://schemas.openxmlformats.org/officeDocument/2006/relationships/image" Target="../media/image38.png"/><Relationship Id="rId70" Type="http://schemas.openxmlformats.org/officeDocument/2006/relationships/image" Target="../media/image69.png"/><Relationship Id="rId71" Type="http://schemas.openxmlformats.org/officeDocument/2006/relationships/image" Target="../media/image70.png"/><Relationship Id="rId72" Type="http://schemas.openxmlformats.org/officeDocument/2006/relationships/image" Target="../media/image71.png"/><Relationship Id="rId20" Type="http://schemas.openxmlformats.org/officeDocument/2006/relationships/image" Target="../media/image19.png"/><Relationship Id="rId21" Type="http://schemas.openxmlformats.org/officeDocument/2006/relationships/image" Target="../media/image20.png"/><Relationship Id="rId22" Type="http://schemas.openxmlformats.org/officeDocument/2006/relationships/image" Target="../media/image21.png"/><Relationship Id="rId23" Type="http://schemas.openxmlformats.org/officeDocument/2006/relationships/image" Target="../media/image22.png"/><Relationship Id="rId24" Type="http://schemas.openxmlformats.org/officeDocument/2006/relationships/image" Target="../media/image23.png"/><Relationship Id="rId25" Type="http://schemas.openxmlformats.org/officeDocument/2006/relationships/image" Target="../media/image24.png"/><Relationship Id="rId26" Type="http://schemas.openxmlformats.org/officeDocument/2006/relationships/image" Target="../media/image25.png"/><Relationship Id="rId27" Type="http://schemas.openxmlformats.org/officeDocument/2006/relationships/image" Target="../media/image26.png"/><Relationship Id="rId28" Type="http://schemas.openxmlformats.org/officeDocument/2006/relationships/image" Target="../media/image27.png"/><Relationship Id="rId29" Type="http://schemas.openxmlformats.org/officeDocument/2006/relationships/image" Target="../media/image28.png"/><Relationship Id="rId73" Type="http://schemas.openxmlformats.org/officeDocument/2006/relationships/image" Target="../media/image72.png"/><Relationship Id="rId60" Type="http://schemas.openxmlformats.org/officeDocument/2006/relationships/image" Target="../media/image59.png"/><Relationship Id="rId61" Type="http://schemas.openxmlformats.org/officeDocument/2006/relationships/image" Target="../media/image60.png"/><Relationship Id="rId62" Type="http://schemas.openxmlformats.org/officeDocument/2006/relationships/image" Target="../media/image61.png"/><Relationship Id="rId10" Type="http://schemas.openxmlformats.org/officeDocument/2006/relationships/image" Target="../media/image9.png"/><Relationship Id="rId11" Type="http://schemas.openxmlformats.org/officeDocument/2006/relationships/image" Target="../media/image10.png"/><Relationship Id="rId12"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13" Type="http://schemas.openxmlformats.org/officeDocument/2006/relationships/image" Target="../media/image12.png"/><Relationship Id="rId14" Type="http://schemas.openxmlformats.org/officeDocument/2006/relationships/image" Target="../media/image13.png"/><Relationship Id="rId15" Type="http://schemas.openxmlformats.org/officeDocument/2006/relationships/image" Target="../media/image14.png"/><Relationship Id="rId16" Type="http://schemas.openxmlformats.org/officeDocument/2006/relationships/image" Target="../media/image15.png"/><Relationship Id="rId17" Type="http://schemas.openxmlformats.org/officeDocument/2006/relationships/image" Target="../media/image16.png"/><Relationship Id="rId18" Type="http://schemas.openxmlformats.org/officeDocument/2006/relationships/image" Target="../media/image17.png"/><Relationship Id="rId19" Type="http://schemas.openxmlformats.org/officeDocument/2006/relationships/image" Target="../media/image18.png"/><Relationship Id="rId63" Type="http://schemas.openxmlformats.org/officeDocument/2006/relationships/image" Target="../media/image62.png"/><Relationship Id="rId64" Type="http://schemas.openxmlformats.org/officeDocument/2006/relationships/image" Target="../media/image63.png"/><Relationship Id="rId65" Type="http://schemas.openxmlformats.org/officeDocument/2006/relationships/image" Target="../media/image64.png"/><Relationship Id="rId66" Type="http://schemas.openxmlformats.org/officeDocument/2006/relationships/image" Target="../media/image65.png"/><Relationship Id="rId67" Type="http://schemas.openxmlformats.org/officeDocument/2006/relationships/image" Target="../media/image66.png"/><Relationship Id="rId68" Type="http://schemas.openxmlformats.org/officeDocument/2006/relationships/image" Target="../media/image67.png"/><Relationship Id="rId69" Type="http://schemas.openxmlformats.org/officeDocument/2006/relationships/image" Target="../media/image68.png"/><Relationship Id="rId50" Type="http://schemas.openxmlformats.org/officeDocument/2006/relationships/image" Target="../media/image49.png"/><Relationship Id="rId51" Type="http://schemas.openxmlformats.org/officeDocument/2006/relationships/image" Target="../media/image50.png"/><Relationship Id="rId52" Type="http://schemas.openxmlformats.org/officeDocument/2006/relationships/image" Target="../media/image51.png"/><Relationship Id="rId53" Type="http://schemas.openxmlformats.org/officeDocument/2006/relationships/image" Target="../media/image52.png"/><Relationship Id="rId54" Type="http://schemas.openxmlformats.org/officeDocument/2006/relationships/image" Target="../media/image53.png"/><Relationship Id="rId55" Type="http://schemas.openxmlformats.org/officeDocument/2006/relationships/image" Target="../media/image54.png"/><Relationship Id="rId56" Type="http://schemas.openxmlformats.org/officeDocument/2006/relationships/image" Target="../media/image55.png"/><Relationship Id="rId57" Type="http://schemas.openxmlformats.org/officeDocument/2006/relationships/image" Target="../media/image56.png"/><Relationship Id="rId58" Type="http://schemas.openxmlformats.org/officeDocument/2006/relationships/image" Target="../media/image57.png"/><Relationship Id="rId59" Type="http://schemas.openxmlformats.org/officeDocument/2006/relationships/image" Target="../media/image58.png"/><Relationship Id="rId40" Type="http://schemas.openxmlformats.org/officeDocument/2006/relationships/image" Target="../media/image39.png"/><Relationship Id="rId41" Type="http://schemas.openxmlformats.org/officeDocument/2006/relationships/image" Target="../media/image40.png"/><Relationship Id="rId42" Type="http://schemas.openxmlformats.org/officeDocument/2006/relationships/image" Target="../media/image41.png"/><Relationship Id="rId43" Type="http://schemas.openxmlformats.org/officeDocument/2006/relationships/image" Target="../media/image42.png"/><Relationship Id="rId44" Type="http://schemas.openxmlformats.org/officeDocument/2006/relationships/image" Target="../media/image43.png"/><Relationship Id="rId45" Type="http://schemas.openxmlformats.org/officeDocument/2006/relationships/image" Target="../media/image44.png"/><Relationship Id="rId46" Type="http://schemas.openxmlformats.org/officeDocument/2006/relationships/image" Target="../media/image45.png"/><Relationship Id="rId47" Type="http://schemas.openxmlformats.org/officeDocument/2006/relationships/image" Target="../media/image46.png"/><Relationship Id="rId48" Type="http://schemas.openxmlformats.org/officeDocument/2006/relationships/image" Target="../media/image47.png"/><Relationship Id="rId49" Type="http://schemas.openxmlformats.org/officeDocument/2006/relationships/image" Target="../media/image48.png"/><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30" Type="http://schemas.openxmlformats.org/officeDocument/2006/relationships/image" Target="../media/image29.png"/><Relationship Id="rId31" Type="http://schemas.openxmlformats.org/officeDocument/2006/relationships/image" Target="../media/image30.png"/><Relationship Id="rId32" Type="http://schemas.openxmlformats.org/officeDocument/2006/relationships/image" Target="../media/image31.png"/><Relationship Id="rId33" Type="http://schemas.openxmlformats.org/officeDocument/2006/relationships/image" Target="../media/image32.png"/><Relationship Id="rId34" Type="http://schemas.openxmlformats.org/officeDocument/2006/relationships/image" Target="../media/image33.png"/><Relationship Id="rId35" Type="http://schemas.openxmlformats.org/officeDocument/2006/relationships/image" Target="../media/image34.png"/><Relationship Id="rId36" Type="http://schemas.openxmlformats.org/officeDocument/2006/relationships/image" Target="../media/image35.png"/><Relationship Id="rId37" Type="http://schemas.openxmlformats.org/officeDocument/2006/relationships/image" Target="../media/image36.png"/><Relationship Id="rId38" Type="http://schemas.openxmlformats.org/officeDocument/2006/relationships/image" Target="../media/image37.png"/><Relationship Id="rId39" Type="http://schemas.openxmlformats.org/officeDocument/2006/relationships/image" Target="../media/image38.png"/><Relationship Id="rId70" Type="http://schemas.openxmlformats.org/officeDocument/2006/relationships/image" Target="../media/image69.png"/><Relationship Id="rId71" Type="http://schemas.openxmlformats.org/officeDocument/2006/relationships/image" Target="../media/image70.png"/><Relationship Id="rId72" Type="http://schemas.openxmlformats.org/officeDocument/2006/relationships/image" Target="../media/image71.png"/><Relationship Id="rId20" Type="http://schemas.openxmlformats.org/officeDocument/2006/relationships/image" Target="../media/image19.png"/><Relationship Id="rId21" Type="http://schemas.openxmlformats.org/officeDocument/2006/relationships/image" Target="../media/image20.png"/><Relationship Id="rId22" Type="http://schemas.openxmlformats.org/officeDocument/2006/relationships/image" Target="../media/image21.png"/><Relationship Id="rId23" Type="http://schemas.openxmlformats.org/officeDocument/2006/relationships/image" Target="../media/image22.png"/><Relationship Id="rId24" Type="http://schemas.openxmlformats.org/officeDocument/2006/relationships/image" Target="../media/image23.png"/><Relationship Id="rId25" Type="http://schemas.openxmlformats.org/officeDocument/2006/relationships/image" Target="../media/image24.png"/><Relationship Id="rId26" Type="http://schemas.openxmlformats.org/officeDocument/2006/relationships/image" Target="../media/image25.png"/><Relationship Id="rId27" Type="http://schemas.openxmlformats.org/officeDocument/2006/relationships/image" Target="../media/image26.png"/><Relationship Id="rId28" Type="http://schemas.openxmlformats.org/officeDocument/2006/relationships/image" Target="../media/image27.png"/><Relationship Id="rId29" Type="http://schemas.openxmlformats.org/officeDocument/2006/relationships/image" Target="../media/image28.png"/><Relationship Id="rId73" Type="http://schemas.openxmlformats.org/officeDocument/2006/relationships/image" Target="../media/image72.png"/><Relationship Id="rId60" Type="http://schemas.openxmlformats.org/officeDocument/2006/relationships/image" Target="../media/image59.png"/><Relationship Id="rId61" Type="http://schemas.openxmlformats.org/officeDocument/2006/relationships/image" Target="../media/image60.png"/><Relationship Id="rId62" Type="http://schemas.openxmlformats.org/officeDocument/2006/relationships/image" Target="../media/image61.png"/><Relationship Id="rId10" Type="http://schemas.openxmlformats.org/officeDocument/2006/relationships/image" Target="../media/image9.png"/><Relationship Id="rId11" Type="http://schemas.openxmlformats.org/officeDocument/2006/relationships/image" Target="../media/image10.png"/><Relationship Id="rId12"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20" Type="http://schemas.openxmlformats.org/officeDocument/2006/relationships/image" Target="../media/image49.png"/><Relationship Id="rId21" Type="http://schemas.openxmlformats.org/officeDocument/2006/relationships/image" Target="../media/image50.png"/><Relationship Id="rId22" Type="http://schemas.openxmlformats.org/officeDocument/2006/relationships/image" Target="../media/image51.png"/><Relationship Id="rId23" Type="http://schemas.openxmlformats.org/officeDocument/2006/relationships/image" Target="../media/image52.png"/><Relationship Id="rId24" Type="http://schemas.openxmlformats.org/officeDocument/2006/relationships/image" Target="../media/image53.png"/><Relationship Id="rId25" Type="http://schemas.openxmlformats.org/officeDocument/2006/relationships/image" Target="../media/image54.png"/><Relationship Id="rId26" Type="http://schemas.openxmlformats.org/officeDocument/2006/relationships/image" Target="../media/image55.png"/><Relationship Id="rId27" Type="http://schemas.openxmlformats.org/officeDocument/2006/relationships/image" Target="../media/image56.png"/><Relationship Id="rId28" Type="http://schemas.openxmlformats.org/officeDocument/2006/relationships/image" Target="../media/image57.png"/><Relationship Id="rId29" Type="http://schemas.openxmlformats.org/officeDocument/2006/relationships/image" Target="../media/image58.png"/><Relationship Id="rId1" Type="http://schemas.openxmlformats.org/officeDocument/2006/relationships/slideMaster" Target="../slideMasters/slideMaster1.xml"/><Relationship Id="rId2" Type="http://schemas.openxmlformats.org/officeDocument/2006/relationships/image" Target="../media/image73.jp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30" Type="http://schemas.openxmlformats.org/officeDocument/2006/relationships/image" Target="../media/image59.png"/><Relationship Id="rId31" Type="http://schemas.openxmlformats.org/officeDocument/2006/relationships/image" Target="../media/image60.png"/><Relationship Id="rId32" Type="http://schemas.openxmlformats.org/officeDocument/2006/relationships/image" Target="../media/image61.png"/><Relationship Id="rId9" Type="http://schemas.openxmlformats.org/officeDocument/2006/relationships/image" Target="../media/image38.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33" Type="http://schemas.openxmlformats.org/officeDocument/2006/relationships/image" Target="../media/image62.png"/><Relationship Id="rId34" Type="http://schemas.openxmlformats.org/officeDocument/2006/relationships/image" Target="../media/image63.png"/><Relationship Id="rId35" Type="http://schemas.openxmlformats.org/officeDocument/2006/relationships/image" Target="../media/image64.png"/><Relationship Id="rId36" Type="http://schemas.openxmlformats.org/officeDocument/2006/relationships/image" Target="../media/image65.pn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png"/><Relationship Id="rId13" Type="http://schemas.openxmlformats.org/officeDocument/2006/relationships/image" Target="../media/image42.png"/><Relationship Id="rId14" Type="http://schemas.openxmlformats.org/officeDocument/2006/relationships/image" Target="../media/image43.png"/><Relationship Id="rId15" Type="http://schemas.openxmlformats.org/officeDocument/2006/relationships/image" Target="../media/image44.png"/><Relationship Id="rId16" Type="http://schemas.openxmlformats.org/officeDocument/2006/relationships/image" Target="../media/image45.png"/><Relationship Id="rId17" Type="http://schemas.openxmlformats.org/officeDocument/2006/relationships/image" Target="../media/image46.png"/><Relationship Id="rId18" Type="http://schemas.openxmlformats.org/officeDocument/2006/relationships/image" Target="../media/image47.png"/><Relationship Id="rId19" Type="http://schemas.openxmlformats.org/officeDocument/2006/relationships/image" Target="../media/image48.png"/><Relationship Id="rId37" Type="http://schemas.openxmlformats.org/officeDocument/2006/relationships/image" Target="../media/image66.png"/><Relationship Id="rId38" Type="http://schemas.openxmlformats.org/officeDocument/2006/relationships/image" Target="../media/image67.png"/><Relationship Id="rId39" Type="http://schemas.openxmlformats.org/officeDocument/2006/relationships/image" Target="../media/image68.png"/><Relationship Id="rId40" Type="http://schemas.openxmlformats.org/officeDocument/2006/relationships/image" Target="../media/image69.png"/><Relationship Id="rId41" Type="http://schemas.openxmlformats.org/officeDocument/2006/relationships/image" Target="../media/image70.png"/><Relationship Id="rId42" Type="http://schemas.openxmlformats.org/officeDocument/2006/relationships/image" Target="../media/image71.png"/><Relationship Id="rId43" Type="http://schemas.openxmlformats.org/officeDocument/2006/relationships/image" Target="../media/image72.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163220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2400" b="1" i="0">
                <a:solidFill>
                  <a:srgbClr val="076836"/>
                </a:solidFill>
                <a:latin typeface="Tahoma"/>
                <a:cs typeface="Tahoma"/>
              </a:defRPr>
            </a:lvl1pPr>
          </a:lstStyle>
          <a:p>
            <a:pPr marL="12700">
              <a:lnSpc>
                <a:spcPts val="2315"/>
              </a:lnSpc>
            </a:pPr>
            <a:r>
              <a:rPr spc="25" dirty="0">
                <a:latin typeface="Tahoma"/>
                <a:cs typeface="Tahoma"/>
              </a:rPr>
              <a:t>CLEAN</a:t>
            </a:r>
            <a:r>
              <a:rPr spc="40" dirty="0">
                <a:latin typeface="Tahoma"/>
                <a:cs typeface="Tahoma"/>
              </a:rPr>
              <a:t> </a:t>
            </a:r>
            <a:r>
              <a:rPr spc="45" dirty="0">
                <a:latin typeface="Tahoma"/>
                <a:cs typeface="Tahoma"/>
              </a:rPr>
              <a:t>POWER</a:t>
            </a:r>
          </a:p>
          <a:p>
            <a:pPr marL="618490">
              <a:lnSpc>
                <a:spcPts val="1739"/>
              </a:lnSpc>
              <a:tabLst>
                <a:tab pos="1256665" algn="l"/>
              </a:tabLst>
            </a:pPr>
            <a:r>
              <a:rPr sz="1600" spc="220" dirty="0">
                <a:solidFill>
                  <a:srgbClr val="1D4D99"/>
                </a:solidFill>
                <a:latin typeface="Tahoma"/>
                <a:cs typeface="Tahoma"/>
              </a:rPr>
              <a:t>LOS	</a:t>
            </a:r>
            <a:r>
              <a:rPr sz="1600" spc="280" dirty="0">
                <a:solidFill>
                  <a:srgbClr val="1D4D99"/>
                </a:solidFill>
                <a:latin typeface="Tahoma"/>
                <a:cs typeface="Tahoma"/>
              </a:rPr>
              <a:t>ANGELES</a:t>
            </a:r>
            <a:r>
              <a:rPr sz="1600" spc="-150" dirty="0">
                <a:solidFill>
                  <a:srgbClr val="1D4D99"/>
                </a:solidFill>
                <a:latin typeface="Tahoma"/>
                <a:cs typeface="Tahoma"/>
              </a:rPr>
              <a:t> </a:t>
            </a:r>
            <a:endParaRPr sz="1600">
              <a:latin typeface="Tahoma"/>
              <a:cs typeface="Tahoma"/>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5960445A-6F26-B84C-B23B-AC10A74B9764}" type="datetime1">
              <a:rPr lang="en-US" smtClean="0"/>
              <a:t>7/10/17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34694"/>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sz="1800" b="0" i="0">
                <a:solidFill>
                  <a:srgbClr val="034694"/>
                </a:solidFill>
                <a:latin typeface="Arial Unicode MS"/>
                <a:cs typeface="Arial Unicode MS"/>
              </a:defRPr>
            </a:lvl1pPr>
          </a:lstStyle>
          <a:p>
            <a:endParaRPr/>
          </a:p>
        </p:txBody>
      </p:sp>
      <p:sp>
        <p:nvSpPr>
          <p:cNvPr id="4" name="Holder 4"/>
          <p:cNvSpPr>
            <a:spLocks noGrp="1"/>
          </p:cNvSpPr>
          <p:nvPr>
            <p:ph type="ftr" sz="quarter" idx="5"/>
          </p:nvPr>
        </p:nvSpPr>
        <p:spPr/>
        <p:txBody>
          <a:bodyPr lIns="0" tIns="0" rIns="0" bIns="0"/>
          <a:lstStyle>
            <a:lvl1pPr>
              <a:defRPr sz="2400" b="1" i="0">
                <a:solidFill>
                  <a:srgbClr val="076836"/>
                </a:solidFill>
                <a:latin typeface="Tahoma"/>
                <a:cs typeface="Tahoma"/>
              </a:defRPr>
            </a:lvl1pPr>
          </a:lstStyle>
          <a:p>
            <a:pPr marL="12700">
              <a:lnSpc>
                <a:spcPts val="2315"/>
              </a:lnSpc>
            </a:pPr>
            <a:r>
              <a:rPr spc="25" dirty="0">
                <a:latin typeface="Tahoma"/>
                <a:cs typeface="Tahoma"/>
              </a:rPr>
              <a:t>CLEAN</a:t>
            </a:r>
            <a:r>
              <a:rPr spc="40" dirty="0">
                <a:latin typeface="Tahoma"/>
                <a:cs typeface="Tahoma"/>
              </a:rPr>
              <a:t> </a:t>
            </a:r>
            <a:r>
              <a:rPr spc="45" dirty="0">
                <a:latin typeface="Tahoma"/>
                <a:cs typeface="Tahoma"/>
              </a:rPr>
              <a:t>POWER</a:t>
            </a:r>
          </a:p>
          <a:p>
            <a:pPr marL="618490">
              <a:lnSpc>
                <a:spcPts val="1739"/>
              </a:lnSpc>
              <a:tabLst>
                <a:tab pos="1256665" algn="l"/>
              </a:tabLst>
            </a:pPr>
            <a:r>
              <a:rPr sz="1600" spc="220" dirty="0">
                <a:solidFill>
                  <a:srgbClr val="1D4D99"/>
                </a:solidFill>
                <a:latin typeface="Tahoma"/>
                <a:cs typeface="Tahoma"/>
              </a:rPr>
              <a:t>LOS	</a:t>
            </a:r>
            <a:r>
              <a:rPr sz="1600" spc="280" dirty="0">
                <a:solidFill>
                  <a:srgbClr val="1D4D99"/>
                </a:solidFill>
                <a:latin typeface="Tahoma"/>
                <a:cs typeface="Tahoma"/>
              </a:rPr>
              <a:t>ANGELES</a:t>
            </a:r>
            <a:r>
              <a:rPr sz="1600" spc="-150" dirty="0">
                <a:solidFill>
                  <a:srgbClr val="1D4D99"/>
                </a:solidFill>
                <a:latin typeface="Tahoma"/>
                <a:cs typeface="Tahoma"/>
              </a:rPr>
              <a:t> </a:t>
            </a:r>
            <a:endParaRPr sz="1600">
              <a:latin typeface="Tahoma"/>
              <a:cs typeface="Tahoma"/>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6FD117EF-81EE-1D49-AF10-0F21D9E940E5}" type="datetime1">
              <a:rPr lang="en-US" smtClean="0"/>
              <a:t>7/10/17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255257" y="6176584"/>
            <a:ext cx="7803142" cy="1595815"/>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3314289" y="6178155"/>
            <a:ext cx="6744110" cy="1083309"/>
          </a:xfrm>
          <a:prstGeom prst="rect">
            <a:avLst/>
          </a:prstGeom>
          <a:blipFill>
            <a:blip r:embed="rId3" cstate="print"/>
            <a:stretch>
              <a:fillRect/>
            </a:stretch>
          </a:blipFill>
        </p:spPr>
        <p:txBody>
          <a:bodyPr wrap="square" lIns="0" tIns="0" rIns="0" bIns="0" rtlCol="0"/>
          <a:lstStyle/>
          <a:p>
            <a:endParaRPr/>
          </a:p>
        </p:txBody>
      </p:sp>
      <p:sp>
        <p:nvSpPr>
          <p:cNvPr id="18" name="bk object 18"/>
          <p:cNvSpPr/>
          <p:nvPr/>
        </p:nvSpPr>
        <p:spPr>
          <a:xfrm>
            <a:off x="3559822" y="6413029"/>
            <a:ext cx="6498577" cy="934719"/>
          </a:xfrm>
          <a:prstGeom prst="rect">
            <a:avLst/>
          </a:prstGeom>
          <a:blipFill>
            <a:blip r:embed="rId4" cstate="print"/>
            <a:stretch>
              <a:fillRect/>
            </a:stretch>
          </a:blipFill>
        </p:spPr>
        <p:txBody>
          <a:bodyPr wrap="square" lIns="0" tIns="0" rIns="0" bIns="0" rtlCol="0"/>
          <a:lstStyle/>
          <a:p>
            <a:endParaRPr/>
          </a:p>
        </p:txBody>
      </p:sp>
      <p:sp>
        <p:nvSpPr>
          <p:cNvPr id="19" name="bk object 19"/>
          <p:cNvSpPr/>
          <p:nvPr/>
        </p:nvSpPr>
        <p:spPr>
          <a:xfrm>
            <a:off x="3559861" y="6561404"/>
            <a:ext cx="6498538" cy="1033780"/>
          </a:xfrm>
          <a:prstGeom prst="rect">
            <a:avLst/>
          </a:prstGeom>
          <a:blipFill>
            <a:blip r:embed="rId5" cstate="print"/>
            <a:stretch>
              <a:fillRect/>
            </a:stretch>
          </a:blipFill>
        </p:spPr>
        <p:txBody>
          <a:bodyPr wrap="square" lIns="0" tIns="0" rIns="0" bIns="0" rtlCol="0"/>
          <a:lstStyle/>
          <a:p>
            <a:endParaRPr/>
          </a:p>
        </p:txBody>
      </p:sp>
      <p:sp>
        <p:nvSpPr>
          <p:cNvPr id="20" name="bk object 20"/>
          <p:cNvSpPr/>
          <p:nvPr/>
        </p:nvSpPr>
        <p:spPr>
          <a:xfrm>
            <a:off x="3559831" y="6184263"/>
            <a:ext cx="6498568" cy="845819"/>
          </a:xfrm>
          <a:prstGeom prst="rect">
            <a:avLst/>
          </a:prstGeom>
          <a:blipFill>
            <a:blip r:embed="rId6" cstate="print"/>
            <a:stretch>
              <a:fillRect/>
            </a:stretch>
          </a:blipFill>
        </p:spPr>
        <p:txBody>
          <a:bodyPr wrap="square" lIns="0" tIns="0" rIns="0" bIns="0" rtlCol="0"/>
          <a:lstStyle/>
          <a:p>
            <a:endParaRPr/>
          </a:p>
        </p:txBody>
      </p:sp>
      <p:sp>
        <p:nvSpPr>
          <p:cNvPr id="21" name="bk object 21"/>
          <p:cNvSpPr/>
          <p:nvPr/>
        </p:nvSpPr>
        <p:spPr>
          <a:xfrm>
            <a:off x="3559837" y="6228537"/>
            <a:ext cx="6498562" cy="662940"/>
          </a:xfrm>
          <a:prstGeom prst="rect">
            <a:avLst/>
          </a:prstGeom>
          <a:blipFill>
            <a:blip r:embed="rId7" cstate="print"/>
            <a:stretch>
              <a:fillRect/>
            </a:stretch>
          </a:blipFill>
        </p:spPr>
        <p:txBody>
          <a:bodyPr wrap="square" lIns="0" tIns="0" rIns="0" bIns="0" rtlCol="0"/>
          <a:lstStyle/>
          <a:p>
            <a:endParaRPr/>
          </a:p>
        </p:txBody>
      </p:sp>
      <p:sp>
        <p:nvSpPr>
          <p:cNvPr id="22" name="bk object 22"/>
          <p:cNvSpPr/>
          <p:nvPr/>
        </p:nvSpPr>
        <p:spPr>
          <a:xfrm>
            <a:off x="3559806" y="6290993"/>
            <a:ext cx="6498590" cy="1045210"/>
          </a:xfrm>
          <a:custGeom>
            <a:avLst/>
            <a:gdLst/>
            <a:ahLst/>
            <a:cxnLst/>
            <a:rect l="l" t="t" r="r" b="b"/>
            <a:pathLst>
              <a:path w="6498590" h="1045209">
                <a:moveTo>
                  <a:pt x="1372862" y="5079"/>
                </a:moveTo>
                <a:lnTo>
                  <a:pt x="1250496" y="5079"/>
                </a:lnTo>
                <a:lnTo>
                  <a:pt x="1303783" y="6350"/>
                </a:lnTo>
                <a:lnTo>
                  <a:pt x="1357680" y="8890"/>
                </a:lnTo>
                <a:lnTo>
                  <a:pt x="1494605" y="24129"/>
                </a:lnTo>
                <a:lnTo>
                  <a:pt x="1586369" y="39370"/>
                </a:lnTo>
                <a:lnTo>
                  <a:pt x="1632417" y="48260"/>
                </a:lnTo>
                <a:lnTo>
                  <a:pt x="1724875" y="68579"/>
                </a:lnTo>
                <a:lnTo>
                  <a:pt x="1817865" y="91440"/>
                </a:lnTo>
                <a:lnTo>
                  <a:pt x="1864576" y="104140"/>
                </a:lnTo>
                <a:lnTo>
                  <a:pt x="1958467" y="132079"/>
                </a:lnTo>
                <a:lnTo>
                  <a:pt x="2053026" y="162560"/>
                </a:lnTo>
                <a:lnTo>
                  <a:pt x="2148309" y="195579"/>
                </a:lnTo>
                <a:lnTo>
                  <a:pt x="2292712" y="248920"/>
                </a:lnTo>
                <a:lnTo>
                  <a:pt x="2341267" y="267970"/>
                </a:lnTo>
                <a:lnTo>
                  <a:pt x="2390045" y="288290"/>
                </a:lnTo>
                <a:lnTo>
                  <a:pt x="2439053" y="307340"/>
                </a:lnTo>
                <a:lnTo>
                  <a:pt x="2537782" y="347980"/>
                </a:lnTo>
                <a:lnTo>
                  <a:pt x="2587517" y="369570"/>
                </a:lnTo>
                <a:lnTo>
                  <a:pt x="2637510" y="389890"/>
                </a:lnTo>
                <a:lnTo>
                  <a:pt x="2738292" y="433070"/>
                </a:lnTo>
                <a:lnTo>
                  <a:pt x="2789095" y="455930"/>
                </a:lnTo>
                <a:lnTo>
                  <a:pt x="2840182" y="477520"/>
                </a:lnTo>
                <a:lnTo>
                  <a:pt x="2943237" y="523240"/>
                </a:lnTo>
                <a:lnTo>
                  <a:pt x="3026133" y="558800"/>
                </a:lnTo>
                <a:lnTo>
                  <a:pt x="3281989" y="665480"/>
                </a:lnTo>
                <a:lnTo>
                  <a:pt x="3325697" y="681990"/>
                </a:lnTo>
                <a:lnTo>
                  <a:pt x="3369713" y="699770"/>
                </a:lnTo>
                <a:lnTo>
                  <a:pt x="3594497" y="782320"/>
                </a:lnTo>
                <a:lnTo>
                  <a:pt x="3780076" y="843280"/>
                </a:lnTo>
                <a:lnTo>
                  <a:pt x="3922693" y="885190"/>
                </a:lnTo>
                <a:lnTo>
                  <a:pt x="4068308" y="923290"/>
                </a:lnTo>
                <a:lnTo>
                  <a:pt x="4216971" y="957580"/>
                </a:lnTo>
                <a:lnTo>
                  <a:pt x="4317798" y="977900"/>
                </a:lnTo>
                <a:lnTo>
                  <a:pt x="4420016" y="995680"/>
                </a:lnTo>
                <a:lnTo>
                  <a:pt x="4523640" y="1010919"/>
                </a:lnTo>
                <a:lnTo>
                  <a:pt x="4628685" y="1023619"/>
                </a:lnTo>
                <a:lnTo>
                  <a:pt x="4735166" y="1033780"/>
                </a:lnTo>
                <a:lnTo>
                  <a:pt x="4788950" y="1037590"/>
                </a:lnTo>
                <a:lnTo>
                  <a:pt x="4952495" y="1045210"/>
                </a:lnTo>
                <a:lnTo>
                  <a:pt x="5119370" y="1045210"/>
                </a:lnTo>
                <a:lnTo>
                  <a:pt x="5175744" y="1043940"/>
                </a:lnTo>
                <a:lnTo>
                  <a:pt x="5232495" y="1041400"/>
                </a:lnTo>
                <a:lnTo>
                  <a:pt x="5289626" y="1037590"/>
                </a:lnTo>
                <a:lnTo>
                  <a:pt x="5322272" y="1035050"/>
                </a:lnTo>
                <a:lnTo>
                  <a:pt x="4952465" y="1035050"/>
                </a:lnTo>
                <a:lnTo>
                  <a:pt x="4788914" y="1027430"/>
                </a:lnTo>
                <a:lnTo>
                  <a:pt x="4735130" y="1023619"/>
                </a:lnTo>
                <a:lnTo>
                  <a:pt x="4628648" y="1013460"/>
                </a:lnTo>
                <a:lnTo>
                  <a:pt x="4523604" y="1000760"/>
                </a:lnTo>
                <a:lnTo>
                  <a:pt x="4419982" y="985519"/>
                </a:lnTo>
                <a:lnTo>
                  <a:pt x="4317768" y="967740"/>
                </a:lnTo>
                <a:lnTo>
                  <a:pt x="4167052" y="937260"/>
                </a:lnTo>
                <a:lnTo>
                  <a:pt x="4068291" y="914400"/>
                </a:lnTo>
                <a:lnTo>
                  <a:pt x="3922685" y="876300"/>
                </a:lnTo>
                <a:lnTo>
                  <a:pt x="3780076" y="834390"/>
                </a:lnTo>
                <a:lnTo>
                  <a:pt x="3594507" y="773430"/>
                </a:lnTo>
                <a:lnTo>
                  <a:pt x="3548920" y="756920"/>
                </a:lnTo>
                <a:lnTo>
                  <a:pt x="3503650" y="741680"/>
                </a:lnTo>
                <a:lnTo>
                  <a:pt x="3458697" y="725170"/>
                </a:lnTo>
                <a:lnTo>
                  <a:pt x="3414058" y="707390"/>
                </a:lnTo>
                <a:lnTo>
                  <a:pt x="3325715" y="674370"/>
                </a:lnTo>
                <a:lnTo>
                  <a:pt x="3238607" y="638810"/>
                </a:lnTo>
                <a:lnTo>
                  <a:pt x="3195512" y="622300"/>
                </a:lnTo>
                <a:lnTo>
                  <a:pt x="2984543" y="533400"/>
                </a:lnTo>
                <a:lnTo>
                  <a:pt x="2943237" y="514350"/>
                </a:lnTo>
                <a:lnTo>
                  <a:pt x="2891561" y="492760"/>
                </a:lnTo>
                <a:lnTo>
                  <a:pt x="2840181" y="469900"/>
                </a:lnTo>
                <a:lnTo>
                  <a:pt x="2789092" y="448310"/>
                </a:lnTo>
                <a:lnTo>
                  <a:pt x="2738287" y="425450"/>
                </a:lnTo>
                <a:lnTo>
                  <a:pt x="2687759" y="403860"/>
                </a:lnTo>
                <a:lnTo>
                  <a:pt x="2637500" y="383540"/>
                </a:lnTo>
                <a:lnTo>
                  <a:pt x="2587505" y="361950"/>
                </a:lnTo>
                <a:lnTo>
                  <a:pt x="2537766" y="341630"/>
                </a:lnTo>
                <a:lnTo>
                  <a:pt x="2488277" y="320040"/>
                </a:lnTo>
                <a:lnTo>
                  <a:pt x="2439031" y="300990"/>
                </a:lnTo>
                <a:lnTo>
                  <a:pt x="2390020" y="280670"/>
                </a:lnTo>
                <a:lnTo>
                  <a:pt x="2292679" y="242570"/>
                </a:lnTo>
                <a:lnTo>
                  <a:pt x="2148268" y="189229"/>
                </a:lnTo>
                <a:lnTo>
                  <a:pt x="2052979" y="156210"/>
                </a:lnTo>
                <a:lnTo>
                  <a:pt x="2005611" y="140970"/>
                </a:lnTo>
                <a:lnTo>
                  <a:pt x="1958417" y="127000"/>
                </a:lnTo>
                <a:lnTo>
                  <a:pt x="1911391" y="111760"/>
                </a:lnTo>
                <a:lnTo>
                  <a:pt x="1771251" y="73660"/>
                </a:lnTo>
                <a:lnTo>
                  <a:pt x="1724827" y="62229"/>
                </a:lnTo>
                <a:lnTo>
                  <a:pt x="1678538" y="52070"/>
                </a:lnTo>
                <a:lnTo>
                  <a:pt x="1586332" y="34290"/>
                </a:lnTo>
                <a:lnTo>
                  <a:pt x="1494579" y="19050"/>
                </a:lnTo>
                <a:lnTo>
                  <a:pt x="1448856" y="12700"/>
                </a:lnTo>
                <a:lnTo>
                  <a:pt x="1403225" y="7620"/>
                </a:lnTo>
                <a:lnTo>
                  <a:pt x="1372862" y="5079"/>
                </a:lnTo>
                <a:close/>
              </a:path>
              <a:path w="6498590" h="1045209">
                <a:moveTo>
                  <a:pt x="6498593" y="849630"/>
                </a:moveTo>
                <a:lnTo>
                  <a:pt x="6241160" y="900430"/>
                </a:lnTo>
                <a:lnTo>
                  <a:pt x="5985381" y="944880"/>
                </a:lnTo>
                <a:lnTo>
                  <a:pt x="5783761" y="975360"/>
                </a:lnTo>
                <a:lnTo>
                  <a:pt x="5634130" y="994410"/>
                </a:lnTo>
                <a:lnTo>
                  <a:pt x="5584534" y="999490"/>
                </a:lnTo>
                <a:lnTo>
                  <a:pt x="5535072" y="1005840"/>
                </a:lnTo>
                <a:lnTo>
                  <a:pt x="5485739" y="1010919"/>
                </a:lnTo>
                <a:lnTo>
                  <a:pt x="5436532" y="1014730"/>
                </a:lnTo>
                <a:lnTo>
                  <a:pt x="5387447" y="1019810"/>
                </a:lnTo>
                <a:lnTo>
                  <a:pt x="5289626" y="1027430"/>
                </a:lnTo>
                <a:lnTo>
                  <a:pt x="5119352" y="1035050"/>
                </a:lnTo>
                <a:lnTo>
                  <a:pt x="5322272" y="1035050"/>
                </a:lnTo>
                <a:lnTo>
                  <a:pt x="5436533" y="1026160"/>
                </a:lnTo>
                <a:lnTo>
                  <a:pt x="5584538" y="1010919"/>
                </a:lnTo>
                <a:lnTo>
                  <a:pt x="5783768" y="985519"/>
                </a:lnTo>
                <a:lnTo>
                  <a:pt x="5833940" y="977900"/>
                </a:lnTo>
                <a:lnTo>
                  <a:pt x="5884265" y="971550"/>
                </a:lnTo>
                <a:lnTo>
                  <a:pt x="5934748" y="963930"/>
                </a:lnTo>
                <a:lnTo>
                  <a:pt x="5985391" y="955040"/>
                </a:lnTo>
                <a:lnTo>
                  <a:pt x="6036201" y="947419"/>
                </a:lnTo>
                <a:lnTo>
                  <a:pt x="6189660" y="920750"/>
                </a:lnTo>
                <a:lnTo>
                  <a:pt x="6241170" y="910590"/>
                </a:lnTo>
                <a:lnTo>
                  <a:pt x="6292865" y="901700"/>
                </a:lnTo>
                <a:lnTo>
                  <a:pt x="6449099" y="871220"/>
                </a:lnTo>
                <a:lnTo>
                  <a:pt x="6498593" y="861060"/>
                </a:lnTo>
                <a:lnTo>
                  <a:pt x="6498593" y="849630"/>
                </a:lnTo>
                <a:close/>
              </a:path>
              <a:path w="6498590" h="1045209">
                <a:moveTo>
                  <a:pt x="1250492" y="0"/>
                </a:moveTo>
                <a:lnTo>
                  <a:pt x="1197801" y="1270"/>
                </a:lnTo>
                <a:lnTo>
                  <a:pt x="1145698" y="3810"/>
                </a:lnTo>
                <a:lnTo>
                  <a:pt x="1094171" y="7620"/>
                </a:lnTo>
                <a:lnTo>
                  <a:pt x="1043207" y="13970"/>
                </a:lnTo>
                <a:lnTo>
                  <a:pt x="992795" y="21590"/>
                </a:lnTo>
                <a:lnTo>
                  <a:pt x="942925" y="30479"/>
                </a:lnTo>
                <a:lnTo>
                  <a:pt x="893583" y="40640"/>
                </a:lnTo>
                <a:lnTo>
                  <a:pt x="796441" y="66040"/>
                </a:lnTo>
                <a:lnTo>
                  <a:pt x="701276" y="96520"/>
                </a:lnTo>
                <a:lnTo>
                  <a:pt x="654405" y="113029"/>
                </a:lnTo>
                <a:lnTo>
                  <a:pt x="607995" y="130810"/>
                </a:lnTo>
                <a:lnTo>
                  <a:pt x="516506" y="168910"/>
                </a:lnTo>
                <a:lnTo>
                  <a:pt x="426716" y="209550"/>
                </a:lnTo>
                <a:lnTo>
                  <a:pt x="382429" y="231140"/>
                </a:lnTo>
                <a:lnTo>
                  <a:pt x="338532" y="254000"/>
                </a:lnTo>
                <a:lnTo>
                  <a:pt x="295013" y="275590"/>
                </a:lnTo>
                <a:lnTo>
                  <a:pt x="251861" y="298450"/>
                </a:lnTo>
                <a:lnTo>
                  <a:pt x="209064" y="322580"/>
                </a:lnTo>
                <a:lnTo>
                  <a:pt x="166610" y="345440"/>
                </a:lnTo>
                <a:lnTo>
                  <a:pt x="124489" y="369570"/>
                </a:lnTo>
                <a:lnTo>
                  <a:pt x="82688" y="392430"/>
                </a:lnTo>
                <a:lnTo>
                  <a:pt x="0" y="440690"/>
                </a:lnTo>
                <a:lnTo>
                  <a:pt x="0" y="445770"/>
                </a:lnTo>
                <a:lnTo>
                  <a:pt x="82688" y="397510"/>
                </a:lnTo>
                <a:lnTo>
                  <a:pt x="124490" y="374650"/>
                </a:lnTo>
                <a:lnTo>
                  <a:pt x="166612" y="350520"/>
                </a:lnTo>
                <a:lnTo>
                  <a:pt x="209066" y="327660"/>
                </a:lnTo>
                <a:lnTo>
                  <a:pt x="251863" y="303530"/>
                </a:lnTo>
                <a:lnTo>
                  <a:pt x="338536" y="257810"/>
                </a:lnTo>
                <a:lnTo>
                  <a:pt x="426722" y="214629"/>
                </a:lnTo>
                <a:lnTo>
                  <a:pt x="562041" y="153670"/>
                </a:lnTo>
                <a:lnTo>
                  <a:pt x="654415" y="118110"/>
                </a:lnTo>
                <a:lnTo>
                  <a:pt x="748628" y="85090"/>
                </a:lnTo>
                <a:lnTo>
                  <a:pt x="844770" y="57150"/>
                </a:lnTo>
                <a:lnTo>
                  <a:pt x="893594" y="45720"/>
                </a:lnTo>
                <a:lnTo>
                  <a:pt x="942936" y="35560"/>
                </a:lnTo>
                <a:lnTo>
                  <a:pt x="992806" y="26670"/>
                </a:lnTo>
                <a:lnTo>
                  <a:pt x="1043217" y="19050"/>
                </a:lnTo>
                <a:lnTo>
                  <a:pt x="1094180" y="12700"/>
                </a:lnTo>
                <a:lnTo>
                  <a:pt x="1145706" y="7620"/>
                </a:lnTo>
                <a:lnTo>
                  <a:pt x="1197808" y="5079"/>
                </a:lnTo>
                <a:lnTo>
                  <a:pt x="1372862" y="5079"/>
                </a:lnTo>
                <a:lnTo>
                  <a:pt x="1357680" y="3810"/>
                </a:lnTo>
                <a:lnTo>
                  <a:pt x="1303781" y="1270"/>
                </a:lnTo>
                <a:lnTo>
                  <a:pt x="1250492" y="0"/>
                </a:lnTo>
                <a:close/>
              </a:path>
            </a:pathLst>
          </a:custGeom>
          <a:solidFill>
            <a:srgbClr val="FFFFFF"/>
          </a:solidFill>
        </p:spPr>
        <p:txBody>
          <a:bodyPr wrap="square" lIns="0" tIns="0" rIns="0" bIns="0" rtlCol="0"/>
          <a:lstStyle/>
          <a:p>
            <a:endParaRPr/>
          </a:p>
        </p:txBody>
      </p:sp>
      <p:sp>
        <p:nvSpPr>
          <p:cNvPr id="23" name="bk object 23"/>
          <p:cNvSpPr/>
          <p:nvPr/>
        </p:nvSpPr>
        <p:spPr>
          <a:xfrm>
            <a:off x="3559806" y="6416348"/>
            <a:ext cx="6498590" cy="979169"/>
          </a:xfrm>
          <a:custGeom>
            <a:avLst/>
            <a:gdLst/>
            <a:ahLst/>
            <a:cxnLst/>
            <a:rect l="l" t="t" r="r" b="b"/>
            <a:pathLst>
              <a:path w="6498590" h="979170">
                <a:moveTo>
                  <a:pt x="1093596" y="19049"/>
                </a:moveTo>
                <a:lnTo>
                  <a:pt x="855303" y="19049"/>
                </a:lnTo>
                <a:lnTo>
                  <a:pt x="957445" y="24129"/>
                </a:lnTo>
                <a:lnTo>
                  <a:pt x="1008633" y="27939"/>
                </a:lnTo>
                <a:lnTo>
                  <a:pt x="1110629" y="40639"/>
                </a:lnTo>
                <a:lnTo>
                  <a:pt x="1211301" y="58419"/>
                </a:lnTo>
                <a:lnTo>
                  <a:pt x="1309668" y="81279"/>
                </a:lnTo>
                <a:lnTo>
                  <a:pt x="1357680" y="95249"/>
                </a:lnTo>
                <a:lnTo>
                  <a:pt x="1447793" y="123189"/>
                </a:lnTo>
                <a:lnTo>
                  <a:pt x="1492180" y="138429"/>
                </a:lnTo>
                <a:lnTo>
                  <a:pt x="1579856" y="171449"/>
                </a:lnTo>
                <a:lnTo>
                  <a:pt x="1666389" y="207009"/>
                </a:lnTo>
                <a:lnTo>
                  <a:pt x="1794886" y="264159"/>
                </a:lnTo>
                <a:lnTo>
                  <a:pt x="1880244" y="304799"/>
                </a:lnTo>
                <a:lnTo>
                  <a:pt x="2051956" y="391159"/>
                </a:lnTo>
                <a:lnTo>
                  <a:pt x="2139080" y="436879"/>
                </a:lnTo>
                <a:lnTo>
                  <a:pt x="2317788" y="528319"/>
                </a:lnTo>
                <a:lnTo>
                  <a:pt x="2363675" y="552449"/>
                </a:lnTo>
                <a:lnTo>
                  <a:pt x="2410142" y="575309"/>
                </a:lnTo>
                <a:lnTo>
                  <a:pt x="2457237" y="599439"/>
                </a:lnTo>
                <a:lnTo>
                  <a:pt x="2553504" y="645159"/>
                </a:lnTo>
                <a:lnTo>
                  <a:pt x="2602773" y="669289"/>
                </a:lnTo>
                <a:lnTo>
                  <a:pt x="2703821" y="715009"/>
                </a:lnTo>
                <a:lnTo>
                  <a:pt x="2808536" y="760729"/>
                </a:lnTo>
                <a:lnTo>
                  <a:pt x="2862389" y="782319"/>
                </a:lnTo>
                <a:lnTo>
                  <a:pt x="2956641" y="819149"/>
                </a:lnTo>
                <a:lnTo>
                  <a:pt x="3037694" y="847089"/>
                </a:lnTo>
                <a:lnTo>
                  <a:pt x="3121753" y="872489"/>
                </a:lnTo>
                <a:lnTo>
                  <a:pt x="3164850" y="883919"/>
                </a:lnTo>
                <a:lnTo>
                  <a:pt x="3298121" y="914399"/>
                </a:lnTo>
                <a:lnTo>
                  <a:pt x="3343790" y="923289"/>
                </a:lnTo>
                <a:lnTo>
                  <a:pt x="3484195" y="946149"/>
                </a:lnTo>
                <a:lnTo>
                  <a:pt x="3532049" y="952499"/>
                </a:lnTo>
                <a:lnTo>
                  <a:pt x="3629189" y="962659"/>
                </a:lnTo>
                <a:lnTo>
                  <a:pt x="3778118" y="974089"/>
                </a:lnTo>
                <a:lnTo>
                  <a:pt x="3828523" y="976629"/>
                </a:lnTo>
                <a:lnTo>
                  <a:pt x="3930329" y="979169"/>
                </a:lnTo>
                <a:lnTo>
                  <a:pt x="4085168" y="979169"/>
                </a:lnTo>
                <a:lnTo>
                  <a:pt x="4189532" y="976629"/>
                </a:lnTo>
                <a:lnTo>
                  <a:pt x="4241982" y="974089"/>
                </a:lnTo>
                <a:lnTo>
                  <a:pt x="4294579" y="970279"/>
                </a:lnTo>
                <a:lnTo>
                  <a:pt x="4347299" y="967739"/>
                </a:lnTo>
                <a:lnTo>
                  <a:pt x="4400117" y="962659"/>
                </a:lnTo>
                <a:lnTo>
                  <a:pt x="4453009" y="958849"/>
                </a:lnTo>
                <a:lnTo>
                  <a:pt x="4505952" y="952499"/>
                </a:lnTo>
                <a:lnTo>
                  <a:pt x="4558920" y="947419"/>
                </a:lnTo>
                <a:lnTo>
                  <a:pt x="4601296" y="942339"/>
                </a:lnTo>
                <a:lnTo>
                  <a:pt x="3930298" y="942339"/>
                </a:lnTo>
                <a:lnTo>
                  <a:pt x="3828517" y="939799"/>
                </a:lnTo>
                <a:lnTo>
                  <a:pt x="3728096" y="934719"/>
                </a:lnTo>
                <a:lnTo>
                  <a:pt x="3629229" y="927099"/>
                </a:lnTo>
                <a:lnTo>
                  <a:pt x="3532107" y="916939"/>
                </a:lnTo>
                <a:lnTo>
                  <a:pt x="3436923" y="904239"/>
                </a:lnTo>
                <a:lnTo>
                  <a:pt x="3343869" y="888999"/>
                </a:lnTo>
                <a:lnTo>
                  <a:pt x="3253140" y="871219"/>
                </a:lnTo>
                <a:lnTo>
                  <a:pt x="3164925" y="850899"/>
                </a:lnTo>
                <a:lnTo>
                  <a:pt x="3079420" y="828039"/>
                </a:lnTo>
                <a:lnTo>
                  <a:pt x="3037743" y="815339"/>
                </a:lnTo>
                <a:lnTo>
                  <a:pt x="2956661" y="787399"/>
                </a:lnTo>
                <a:lnTo>
                  <a:pt x="2917304" y="773429"/>
                </a:lnTo>
                <a:lnTo>
                  <a:pt x="2808557" y="730249"/>
                </a:lnTo>
                <a:lnTo>
                  <a:pt x="2755722" y="707389"/>
                </a:lnTo>
                <a:lnTo>
                  <a:pt x="2703849" y="685799"/>
                </a:lnTo>
                <a:lnTo>
                  <a:pt x="2602797" y="640079"/>
                </a:lnTo>
                <a:lnTo>
                  <a:pt x="2505018" y="594359"/>
                </a:lnTo>
                <a:lnTo>
                  <a:pt x="2410130" y="548639"/>
                </a:lnTo>
                <a:lnTo>
                  <a:pt x="2363651" y="524509"/>
                </a:lnTo>
                <a:lnTo>
                  <a:pt x="2138985" y="411479"/>
                </a:lnTo>
                <a:lnTo>
                  <a:pt x="2095263" y="388619"/>
                </a:lnTo>
                <a:lnTo>
                  <a:pt x="1922820" y="302259"/>
                </a:lnTo>
                <a:lnTo>
                  <a:pt x="1794715" y="241299"/>
                </a:lnTo>
                <a:lnTo>
                  <a:pt x="1709179" y="203199"/>
                </a:lnTo>
                <a:lnTo>
                  <a:pt x="1579719" y="149859"/>
                </a:lnTo>
                <a:lnTo>
                  <a:pt x="1536066" y="133349"/>
                </a:lnTo>
                <a:lnTo>
                  <a:pt x="1402938" y="87629"/>
                </a:lnTo>
                <a:lnTo>
                  <a:pt x="1357680" y="74929"/>
                </a:lnTo>
                <a:lnTo>
                  <a:pt x="1309642" y="60959"/>
                </a:lnTo>
                <a:lnTo>
                  <a:pt x="1260789" y="49529"/>
                </a:lnTo>
                <a:lnTo>
                  <a:pt x="1161126" y="29209"/>
                </a:lnTo>
                <a:lnTo>
                  <a:pt x="1093596" y="19049"/>
                </a:lnTo>
                <a:close/>
              </a:path>
              <a:path w="6498590" h="979170">
                <a:moveTo>
                  <a:pt x="6498593" y="377189"/>
                </a:moveTo>
                <a:lnTo>
                  <a:pt x="6354492" y="426719"/>
                </a:lnTo>
                <a:lnTo>
                  <a:pt x="6305745" y="444499"/>
                </a:lnTo>
                <a:lnTo>
                  <a:pt x="6111815" y="510539"/>
                </a:lnTo>
                <a:lnTo>
                  <a:pt x="6063532" y="525779"/>
                </a:lnTo>
                <a:lnTo>
                  <a:pt x="5967117" y="558799"/>
                </a:lnTo>
                <a:lnTo>
                  <a:pt x="5870815" y="589279"/>
                </a:lnTo>
                <a:lnTo>
                  <a:pt x="5822675" y="605789"/>
                </a:lnTo>
                <a:lnTo>
                  <a:pt x="5629883" y="666749"/>
                </a:lnTo>
                <a:lnTo>
                  <a:pt x="5581563" y="680719"/>
                </a:lnTo>
                <a:lnTo>
                  <a:pt x="5533169" y="695959"/>
                </a:lnTo>
                <a:lnTo>
                  <a:pt x="5289626" y="765809"/>
                </a:lnTo>
                <a:lnTo>
                  <a:pt x="5238810" y="778509"/>
                </a:lnTo>
                <a:lnTo>
                  <a:pt x="5187684" y="792479"/>
                </a:lnTo>
                <a:lnTo>
                  <a:pt x="5136272" y="803909"/>
                </a:lnTo>
                <a:lnTo>
                  <a:pt x="5084599" y="816609"/>
                </a:lnTo>
                <a:lnTo>
                  <a:pt x="4980563" y="839469"/>
                </a:lnTo>
                <a:lnTo>
                  <a:pt x="4875770" y="859789"/>
                </a:lnTo>
                <a:lnTo>
                  <a:pt x="4717580" y="886459"/>
                </a:lnTo>
                <a:lnTo>
                  <a:pt x="4664679" y="894079"/>
                </a:lnTo>
                <a:lnTo>
                  <a:pt x="4611734" y="900429"/>
                </a:lnTo>
                <a:lnTo>
                  <a:pt x="4558768" y="908049"/>
                </a:lnTo>
                <a:lnTo>
                  <a:pt x="4505804" y="913129"/>
                </a:lnTo>
                <a:lnTo>
                  <a:pt x="4452868" y="919479"/>
                </a:lnTo>
                <a:lnTo>
                  <a:pt x="4399983" y="924559"/>
                </a:lnTo>
                <a:lnTo>
                  <a:pt x="4241877" y="935989"/>
                </a:lnTo>
                <a:lnTo>
                  <a:pt x="4189438" y="938529"/>
                </a:lnTo>
                <a:lnTo>
                  <a:pt x="4033246" y="942339"/>
                </a:lnTo>
                <a:lnTo>
                  <a:pt x="4601296" y="942339"/>
                </a:lnTo>
                <a:lnTo>
                  <a:pt x="4770566" y="918209"/>
                </a:lnTo>
                <a:lnTo>
                  <a:pt x="4875914" y="900429"/>
                </a:lnTo>
                <a:lnTo>
                  <a:pt x="5032799" y="869949"/>
                </a:lnTo>
                <a:lnTo>
                  <a:pt x="5084694" y="858519"/>
                </a:lnTo>
                <a:lnTo>
                  <a:pt x="5289626" y="807719"/>
                </a:lnTo>
                <a:lnTo>
                  <a:pt x="5581642" y="723899"/>
                </a:lnTo>
                <a:lnTo>
                  <a:pt x="5629968" y="708659"/>
                </a:lnTo>
                <a:lnTo>
                  <a:pt x="5678231" y="694689"/>
                </a:lnTo>
                <a:lnTo>
                  <a:pt x="5870907" y="633729"/>
                </a:lnTo>
                <a:lnTo>
                  <a:pt x="5919047" y="617219"/>
                </a:lnTo>
                <a:lnTo>
                  <a:pt x="5967202" y="601979"/>
                </a:lnTo>
                <a:lnTo>
                  <a:pt x="6015384" y="585469"/>
                </a:lnTo>
                <a:lnTo>
                  <a:pt x="6063607" y="570229"/>
                </a:lnTo>
                <a:lnTo>
                  <a:pt x="6498593" y="421639"/>
                </a:lnTo>
                <a:lnTo>
                  <a:pt x="6498593" y="377189"/>
                </a:lnTo>
                <a:close/>
              </a:path>
              <a:path w="6498590" h="979170">
                <a:moveTo>
                  <a:pt x="855271" y="0"/>
                </a:moveTo>
                <a:lnTo>
                  <a:pt x="804575" y="0"/>
                </a:lnTo>
                <a:lnTo>
                  <a:pt x="754283" y="1269"/>
                </a:lnTo>
                <a:lnTo>
                  <a:pt x="704519" y="3809"/>
                </a:lnTo>
                <a:lnTo>
                  <a:pt x="607061" y="13969"/>
                </a:lnTo>
                <a:lnTo>
                  <a:pt x="559610" y="21589"/>
                </a:lnTo>
                <a:lnTo>
                  <a:pt x="513175" y="30479"/>
                </a:lnTo>
                <a:lnTo>
                  <a:pt x="467876" y="40639"/>
                </a:lnTo>
                <a:lnTo>
                  <a:pt x="423837" y="52069"/>
                </a:lnTo>
                <a:lnTo>
                  <a:pt x="381179" y="64769"/>
                </a:lnTo>
                <a:lnTo>
                  <a:pt x="340024" y="80009"/>
                </a:lnTo>
                <a:lnTo>
                  <a:pt x="300494" y="96519"/>
                </a:lnTo>
                <a:lnTo>
                  <a:pt x="253674" y="118109"/>
                </a:lnTo>
                <a:lnTo>
                  <a:pt x="208367" y="140969"/>
                </a:lnTo>
                <a:lnTo>
                  <a:pt x="164444" y="165099"/>
                </a:lnTo>
                <a:lnTo>
                  <a:pt x="121774" y="190499"/>
                </a:lnTo>
                <a:lnTo>
                  <a:pt x="80230" y="215899"/>
                </a:lnTo>
                <a:lnTo>
                  <a:pt x="39682" y="242569"/>
                </a:lnTo>
                <a:lnTo>
                  <a:pt x="0" y="270509"/>
                </a:lnTo>
                <a:lnTo>
                  <a:pt x="0" y="289559"/>
                </a:lnTo>
                <a:lnTo>
                  <a:pt x="39678" y="262889"/>
                </a:lnTo>
                <a:lnTo>
                  <a:pt x="80219" y="236219"/>
                </a:lnTo>
                <a:lnTo>
                  <a:pt x="121754" y="209549"/>
                </a:lnTo>
                <a:lnTo>
                  <a:pt x="164417" y="184149"/>
                </a:lnTo>
                <a:lnTo>
                  <a:pt x="208339" y="160019"/>
                </a:lnTo>
                <a:lnTo>
                  <a:pt x="253654" y="137159"/>
                </a:lnTo>
                <a:lnTo>
                  <a:pt x="300494" y="115569"/>
                </a:lnTo>
                <a:lnTo>
                  <a:pt x="340005" y="99059"/>
                </a:lnTo>
                <a:lnTo>
                  <a:pt x="381147" y="83819"/>
                </a:lnTo>
                <a:lnTo>
                  <a:pt x="467834" y="58419"/>
                </a:lnTo>
                <a:lnTo>
                  <a:pt x="513133" y="48259"/>
                </a:lnTo>
                <a:lnTo>
                  <a:pt x="607032" y="33019"/>
                </a:lnTo>
                <a:lnTo>
                  <a:pt x="704513" y="22859"/>
                </a:lnTo>
                <a:lnTo>
                  <a:pt x="754289" y="20319"/>
                </a:lnTo>
                <a:lnTo>
                  <a:pt x="804594" y="19049"/>
                </a:lnTo>
                <a:lnTo>
                  <a:pt x="1093596" y="19049"/>
                </a:lnTo>
                <a:lnTo>
                  <a:pt x="1059668" y="13969"/>
                </a:lnTo>
                <a:lnTo>
                  <a:pt x="1008571" y="8889"/>
                </a:lnTo>
                <a:lnTo>
                  <a:pt x="906251" y="1269"/>
                </a:lnTo>
                <a:lnTo>
                  <a:pt x="855271" y="0"/>
                </a:lnTo>
                <a:close/>
              </a:path>
            </a:pathLst>
          </a:custGeom>
          <a:solidFill>
            <a:srgbClr val="FFFFFF"/>
          </a:solidFill>
        </p:spPr>
        <p:txBody>
          <a:bodyPr wrap="square" lIns="0" tIns="0" rIns="0" bIns="0" rtlCol="0"/>
          <a:lstStyle/>
          <a:p>
            <a:endParaRPr/>
          </a:p>
        </p:txBody>
      </p:sp>
      <p:sp>
        <p:nvSpPr>
          <p:cNvPr id="24" name="bk object 24"/>
          <p:cNvSpPr/>
          <p:nvPr/>
        </p:nvSpPr>
        <p:spPr>
          <a:xfrm>
            <a:off x="3184330" y="6243864"/>
            <a:ext cx="6874509" cy="811530"/>
          </a:xfrm>
          <a:custGeom>
            <a:avLst/>
            <a:gdLst/>
            <a:ahLst/>
            <a:cxnLst/>
            <a:rect l="l" t="t" r="r" b="b"/>
            <a:pathLst>
              <a:path w="6874509" h="811529">
                <a:moveTo>
                  <a:pt x="1264609" y="19050"/>
                </a:moveTo>
                <a:lnTo>
                  <a:pt x="1028490" y="19050"/>
                </a:lnTo>
                <a:lnTo>
                  <a:pt x="1076839" y="20320"/>
                </a:lnTo>
                <a:lnTo>
                  <a:pt x="1174962" y="27940"/>
                </a:lnTo>
                <a:lnTo>
                  <a:pt x="1224644" y="33020"/>
                </a:lnTo>
                <a:lnTo>
                  <a:pt x="1274677" y="39370"/>
                </a:lnTo>
                <a:lnTo>
                  <a:pt x="1325015" y="46990"/>
                </a:lnTo>
                <a:lnTo>
                  <a:pt x="1375612" y="55880"/>
                </a:lnTo>
                <a:lnTo>
                  <a:pt x="1477398" y="76200"/>
                </a:lnTo>
                <a:lnTo>
                  <a:pt x="1579665" y="101600"/>
                </a:lnTo>
                <a:lnTo>
                  <a:pt x="1630863" y="115570"/>
                </a:lnTo>
                <a:lnTo>
                  <a:pt x="1682042" y="130810"/>
                </a:lnTo>
                <a:lnTo>
                  <a:pt x="1817530" y="175260"/>
                </a:lnTo>
                <a:lnTo>
                  <a:pt x="1902051" y="205740"/>
                </a:lnTo>
                <a:lnTo>
                  <a:pt x="1986921" y="238760"/>
                </a:lnTo>
                <a:lnTo>
                  <a:pt x="2029550" y="256540"/>
                </a:lnTo>
                <a:lnTo>
                  <a:pt x="2072343" y="273050"/>
                </a:lnTo>
                <a:lnTo>
                  <a:pt x="2158517" y="308610"/>
                </a:lnTo>
                <a:lnTo>
                  <a:pt x="2245645" y="346710"/>
                </a:lnTo>
                <a:lnTo>
                  <a:pt x="2561025" y="478790"/>
                </a:lnTo>
                <a:lnTo>
                  <a:pt x="2750930" y="554990"/>
                </a:lnTo>
                <a:lnTo>
                  <a:pt x="2799760" y="572770"/>
                </a:lnTo>
                <a:lnTo>
                  <a:pt x="2849181" y="591820"/>
                </a:lnTo>
                <a:lnTo>
                  <a:pt x="2949899" y="627380"/>
                </a:lnTo>
                <a:lnTo>
                  <a:pt x="3159546" y="693420"/>
                </a:lnTo>
                <a:lnTo>
                  <a:pt x="3268878" y="723900"/>
                </a:lnTo>
                <a:lnTo>
                  <a:pt x="3351421" y="744220"/>
                </a:lnTo>
                <a:lnTo>
                  <a:pt x="3393478" y="753110"/>
                </a:lnTo>
                <a:lnTo>
                  <a:pt x="3522675" y="775970"/>
                </a:lnTo>
                <a:lnTo>
                  <a:pt x="3611228" y="788670"/>
                </a:lnTo>
                <a:lnTo>
                  <a:pt x="3656202" y="793750"/>
                </a:lnTo>
                <a:lnTo>
                  <a:pt x="3793794" y="805180"/>
                </a:lnTo>
                <a:lnTo>
                  <a:pt x="3887649" y="810260"/>
                </a:lnTo>
                <a:lnTo>
                  <a:pt x="3935185" y="811530"/>
                </a:lnTo>
                <a:lnTo>
                  <a:pt x="4080108" y="811530"/>
                </a:lnTo>
                <a:lnTo>
                  <a:pt x="4228298" y="807720"/>
                </a:lnTo>
                <a:lnTo>
                  <a:pt x="4278374" y="805180"/>
                </a:lnTo>
                <a:lnTo>
                  <a:pt x="4430506" y="793750"/>
                </a:lnTo>
                <a:lnTo>
                  <a:pt x="4481817" y="788670"/>
                </a:lnTo>
                <a:lnTo>
                  <a:pt x="4533413" y="782320"/>
                </a:lnTo>
                <a:lnTo>
                  <a:pt x="4585283" y="777240"/>
                </a:lnTo>
                <a:lnTo>
                  <a:pt x="3983085" y="777240"/>
                </a:lnTo>
                <a:lnTo>
                  <a:pt x="3840520" y="773430"/>
                </a:lnTo>
                <a:lnTo>
                  <a:pt x="3747517" y="768350"/>
                </a:lnTo>
                <a:lnTo>
                  <a:pt x="3701657" y="764540"/>
                </a:lnTo>
                <a:lnTo>
                  <a:pt x="3656237" y="759460"/>
                </a:lnTo>
                <a:lnTo>
                  <a:pt x="3611267" y="755650"/>
                </a:lnTo>
                <a:lnTo>
                  <a:pt x="3479155" y="736600"/>
                </a:lnTo>
                <a:lnTo>
                  <a:pt x="3393509" y="721360"/>
                </a:lnTo>
                <a:lnTo>
                  <a:pt x="3309897" y="703580"/>
                </a:lnTo>
                <a:lnTo>
                  <a:pt x="3268878" y="693420"/>
                </a:lnTo>
                <a:lnTo>
                  <a:pt x="3156195" y="662940"/>
                </a:lnTo>
                <a:lnTo>
                  <a:pt x="3046763" y="629920"/>
                </a:lnTo>
                <a:lnTo>
                  <a:pt x="2993196" y="612140"/>
                </a:lnTo>
                <a:lnTo>
                  <a:pt x="2940361" y="595630"/>
                </a:lnTo>
                <a:lnTo>
                  <a:pt x="2888228" y="577850"/>
                </a:lnTo>
                <a:lnTo>
                  <a:pt x="2836771" y="558800"/>
                </a:lnTo>
                <a:lnTo>
                  <a:pt x="2785961" y="541020"/>
                </a:lnTo>
                <a:lnTo>
                  <a:pt x="2588656" y="464820"/>
                </a:lnTo>
                <a:lnTo>
                  <a:pt x="2540676" y="445770"/>
                </a:lnTo>
                <a:lnTo>
                  <a:pt x="2493179" y="425450"/>
                </a:lnTo>
                <a:lnTo>
                  <a:pt x="2353316" y="368300"/>
                </a:lnTo>
                <a:lnTo>
                  <a:pt x="2261990" y="328930"/>
                </a:lnTo>
                <a:lnTo>
                  <a:pt x="2216819" y="311150"/>
                </a:lnTo>
                <a:lnTo>
                  <a:pt x="2127324" y="273050"/>
                </a:lnTo>
                <a:lnTo>
                  <a:pt x="1994790" y="219710"/>
                </a:lnTo>
                <a:lnTo>
                  <a:pt x="1863647" y="170180"/>
                </a:lnTo>
                <a:lnTo>
                  <a:pt x="1820114" y="154940"/>
                </a:lnTo>
                <a:lnTo>
                  <a:pt x="1776626" y="140970"/>
                </a:lnTo>
                <a:lnTo>
                  <a:pt x="1733156" y="125730"/>
                </a:lnTo>
                <a:lnTo>
                  <a:pt x="1630816" y="95250"/>
                </a:lnTo>
                <a:lnTo>
                  <a:pt x="1579604" y="81280"/>
                </a:lnTo>
                <a:lnTo>
                  <a:pt x="1528424" y="68580"/>
                </a:lnTo>
                <a:lnTo>
                  <a:pt x="1426345" y="45720"/>
                </a:lnTo>
                <a:lnTo>
                  <a:pt x="1324945" y="27940"/>
                </a:lnTo>
                <a:lnTo>
                  <a:pt x="1274614" y="20320"/>
                </a:lnTo>
                <a:lnTo>
                  <a:pt x="1264609" y="19050"/>
                </a:lnTo>
                <a:close/>
              </a:path>
              <a:path w="6874509" h="811529">
                <a:moveTo>
                  <a:pt x="6874069" y="146050"/>
                </a:moveTo>
                <a:lnTo>
                  <a:pt x="6825664" y="161290"/>
                </a:lnTo>
                <a:lnTo>
                  <a:pt x="6774573" y="176530"/>
                </a:lnTo>
                <a:lnTo>
                  <a:pt x="6723768" y="190500"/>
                </a:lnTo>
                <a:lnTo>
                  <a:pt x="5711287" y="496570"/>
                </a:lnTo>
                <a:lnTo>
                  <a:pt x="5665101" y="509270"/>
                </a:lnTo>
                <a:lnTo>
                  <a:pt x="5609781" y="525780"/>
                </a:lnTo>
                <a:lnTo>
                  <a:pt x="5499391" y="556260"/>
                </a:lnTo>
                <a:lnTo>
                  <a:pt x="5334582" y="598170"/>
                </a:lnTo>
                <a:lnTo>
                  <a:pt x="5170937" y="636270"/>
                </a:lnTo>
                <a:lnTo>
                  <a:pt x="5008719" y="670560"/>
                </a:lnTo>
                <a:lnTo>
                  <a:pt x="4901495" y="690880"/>
                </a:lnTo>
                <a:lnTo>
                  <a:pt x="4795099" y="708660"/>
                </a:lnTo>
                <a:lnTo>
                  <a:pt x="4742236" y="716280"/>
                </a:lnTo>
                <a:lnTo>
                  <a:pt x="4689609" y="725170"/>
                </a:lnTo>
                <a:lnTo>
                  <a:pt x="4637229" y="731520"/>
                </a:lnTo>
                <a:lnTo>
                  <a:pt x="4585104" y="739140"/>
                </a:lnTo>
                <a:lnTo>
                  <a:pt x="4533244" y="745490"/>
                </a:lnTo>
                <a:lnTo>
                  <a:pt x="4379355" y="760730"/>
                </a:lnTo>
                <a:lnTo>
                  <a:pt x="4278267" y="768350"/>
                </a:lnTo>
                <a:lnTo>
                  <a:pt x="4178474" y="773430"/>
                </a:lnTo>
                <a:lnTo>
                  <a:pt x="4031384" y="777240"/>
                </a:lnTo>
                <a:lnTo>
                  <a:pt x="4585283" y="777240"/>
                </a:lnTo>
                <a:lnTo>
                  <a:pt x="4637417" y="770890"/>
                </a:lnTo>
                <a:lnTo>
                  <a:pt x="4795308" y="748030"/>
                </a:lnTo>
                <a:lnTo>
                  <a:pt x="4901710" y="730250"/>
                </a:lnTo>
                <a:lnTo>
                  <a:pt x="5062828" y="699770"/>
                </a:lnTo>
                <a:lnTo>
                  <a:pt x="5225527" y="665480"/>
                </a:lnTo>
                <a:lnTo>
                  <a:pt x="5280066" y="652780"/>
                </a:lnTo>
                <a:lnTo>
                  <a:pt x="5334741" y="638810"/>
                </a:lnTo>
                <a:lnTo>
                  <a:pt x="5389542" y="626110"/>
                </a:lnTo>
                <a:lnTo>
                  <a:pt x="5499485" y="598170"/>
                </a:lnTo>
                <a:lnTo>
                  <a:pt x="5665101" y="552450"/>
                </a:lnTo>
                <a:lnTo>
                  <a:pt x="5757623" y="524510"/>
                </a:lnTo>
                <a:lnTo>
                  <a:pt x="5804100" y="511810"/>
                </a:lnTo>
                <a:lnTo>
                  <a:pt x="6038910" y="441960"/>
                </a:lnTo>
                <a:lnTo>
                  <a:pt x="6086403" y="426720"/>
                </a:lnTo>
                <a:lnTo>
                  <a:pt x="6181975" y="398780"/>
                </a:lnTo>
                <a:lnTo>
                  <a:pt x="6375646" y="339090"/>
                </a:lnTo>
                <a:lnTo>
                  <a:pt x="6473851" y="309880"/>
                </a:lnTo>
                <a:lnTo>
                  <a:pt x="6523319" y="294640"/>
                </a:lnTo>
                <a:lnTo>
                  <a:pt x="6573041" y="280670"/>
                </a:lnTo>
                <a:lnTo>
                  <a:pt x="6825672" y="204470"/>
                </a:lnTo>
                <a:lnTo>
                  <a:pt x="6874069" y="190500"/>
                </a:lnTo>
                <a:lnTo>
                  <a:pt x="6874069" y="146050"/>
                </a:lnTo>
                <a:close/>
              </a:path>
              <a:path w="6874509" h="811529">
                <a:moveTo>
                  <a:pt x="1028481" y="0"/>
                </a:moveTo>
                <a:lnTo>
                  <a:pt x="980678" y="0"/>
                </a:lnTo>
                <a:lnTo>
                  <a:pt x="933458" y="1270"/>
                </a:lnTo>
                <a:lnTo>
                  <a:pt x="886864" y="3810"/>
                </a:lnTo>
                <a:lnTo>
                  <a:pt x="840944" y="7620"/>
                </a:lnTo>
                <a:lnTo>
                  <a:pt x="795742" y="12700"/>
                </a:lnTo>
                <a:lnTo>
                  <a:pt x="707679" y="27940"/>
                </a:lnTo>
                <a:lnTo>
                  <a:pt x="664908" y="36830"/>
                </a:lnTo>
                <a:lnTo>
                  <a:pt x="614215" y="50800"/>
                </a:lnTo>
                <a:lnTo>
                  <a:pt x="564569" y="66040"/>
                </a:lnTo>
                <a:lnTo>
                  <a:pt x="515920" y="82550"/>
                </a:lnTo>
                <a:lnTo>
                  <a:pt x="468220" y="101600"/>
                </a:lnTo>
                <a:lnTo>
                  <a:pt x="375475" y="142240"/>
                </a:lnTo>
                <a:lnTo>
                  <a:pt x="193673" y="241300"/>
                </a:lnTo>
                <a:lnTo>
                  <a:pt x="133121" y="275590"/>
                </a:lnTo>
                <a:lnTo>
                  <a:pt x="88681" y="303530"/>
                </a:lnTo>
                <a:lnTo>
                  <a:pt x="57262" y="325120"/>
                </a:lnTo>
                <a:lnTo>
                  <a:pt x="21129" y="363220"/>
                </a:lnTo>
                <a:lnTo>
                  <a:pt x="0" y="406400"/>
                </a:lnTo>
                <a:lnTo>
                  <a:pt x="11645" y="406400"/>
                </a:lnTo>
                <a:lnTo>
                  <a:pt x="101864" y="330200"/>
                </a:lnTo>
                <a:lnTo>
                  <a:pt x="135983" y="303530"/>
                </a:lnTo>
                <a:lnTo>
                  <a:pt x="166767" y="280670"/>
                </a:lnTo>
                <a:lnTo>
                  <a:pt x="230309" y="240030"/>
                </a:lnTo>
                <a:lnTo>
                  <a:pt x="269056" y="218440"/>
                </a:lnTo>
                <a:lnTo>
                  <a:pt x="316447" y="193040"/>
                </a:lnTo>
                <a:lnTo>
                  <a:pt x="375475" y="162560"/>
                </a:lnTo>
                <a:lnTo>
                  <a:pt x="421418" y="140970"/>
                </a:lnTo>
                <a:lnTo>
                  <a:pt x="468209" y="120650"/>
                </a:lnTo>
                <a:lnTo>
                  <a:pt x="564546" y="85090"/>
                </a:lnTo>
                <a:lnTo>
                  <a:pt x="614198" y="69850"/>
                </a:lnTo>
                <a:lnTo>
                  <a:pt x="664908" y="55880"/>
                </a:lnTo>
                <a:lnTo>
                  <a:pt x="751287" y="38100"/>
                </a:lnTo>
                <a:lnTo>
                  <a:pt x="795722" y="31750"/>
                </a:lnTo>
                <a:lnTo>
                  <a:pt x="840924" y="26670"/>
                </a:lnTo>
                <a:lnTo>
                  <a:pt x="886849" y="22860"/>
                </a:lnTo>
                <a:lnTo>
                  <a:pt x="933449" y="20320"/>
                </a:lnTo>
                <a:lnTo>
                  <a:pt x="980678" y="19050"/>
                </a:lnTo>
                <a:lnTo>
                  <a:pt x="1264609" y="19050"/>
                </a:lnTo>
                <a:lnTo>
                  <a:pt x="1224590" y="13970"/>
                </a:lnTo>
                <a:lnTo>
                  <a:pt x="1174919" y="8890"/>
                </a:lnTo>
                <a:lnTo>
                  <a:pt x="1125647" y="5080"/>
                </a:lnTo>
                <a:lnTo>
                  <a:pt x="1028481" y="0"/>
                </a:lnTo>
                <a:close/>
              </a:path>
            </a:pathLst>
          </a:custGeom>
          <a:solidFill>
            <a:srgbClr val="FFFFFF"/>
          </a:solidFill>
        </p:spPr>
        <p:txBody>
          <a:bodyPr wrap="square" lIns="0" tIns="0" rIns="0" bIns="0" rtlCol="0"/>
          <a:lstStyle/>
          <a:p>
            <a:endParaRPr/>
          </a:p>
        </p:txBody>
      </p:sp>
      <p:sp>
        <p:nvSpPr>
          <p:cNvPr id="25" name="bk object 25"/>
          <p:cNvSpPr/>
          <p:nvPr/>
        </p:nvSpPr>
        <p:spPr>
          <a:xfrm>
            <a:off x="3559806" y="6461087"/>
            <a:ext cx="2250440" cy="1311910"/>
          </a:xfrm>
          <a:custGeom>
            <a:avLst/>
            <a:gdLst/>
            <a:ahLst/>
            <a:cxnLst/>
            <a:rect l="l" t="t" r="r" b="b"/>
            <a:pathLst>
              <a:path w="2250440" h="1311909">
                <a:moveTo>
                  <a:pt x="1048078" y="0"/>
                </a:moveTo>
                <a:lnTo>
                  <a:pt x="989640" y="848"/>
                </a:lnTo>
                <a:lnTo>
                  <a:pt x="932010" y="3371"/>
                </a:lnTo>
                <a:lnTo>
                  <a:pt x="875164" y="7528"/>
                </a:lnTo>
                <a:lnTo>
                  <a:pt x="819165" y="13282"/>
                </a:lnTo>
                <a:lnTo>
                  <a:pt x="764076" y="20593"/>
                </a:lnTo>
                <a:lnTo>
                  <a:pt x="709961" y="29422"/>
                </a:lnTo>
                <a:lnTo>
                  <a:pt x="656882" y="39730"/>
                </a:lnTo>
                <a:lnTo>
                  <a:pt x="604902" y="51480"/>
                </a:lnTo>
                <a:lnTo>
                  <a:pt x="554085" y="64632"/>
                </a:lnTo>
                <a:lnTo>
                  <a:pt x="504493" y="79147"/>
                </a:lnTo>
                <a:lnTo>
                  <a:pt x="456190" y="94987"/>
                </a:lnTo>
                <a:lnTo>
                  <a:pt x="409238" y="112113"/>
                </a:lnTo>
                <a:lnTo>
                  <a:pt x="363700" y="130487"/>
                </a:lnTo>
                <a:lnTo>
                  <a:pt x="319641" y="150068"/>
                </a:lnTo>
                <a:lnTo>
                  <a:pt x="277122" y="170820"/>
                </a:lnTo>
                <a:lnTo>
                  <a:pt x="236206" y="192702"/>
                </a:lnTo>
                <a:lnTo>
                  <a:pt x="196958" y="215677"/>
                </a:lnTo>
                <a:lnTo>
                  <a:pt x="159439" y="239705"/>
                </a:lnTo>
                <a:lnTo>
                  <a:pt x="123713" y="264748"/>
                </a:lnTo>
                <a:lnTo>
                  <a:pt x="89843" y="290767"/>
                </a:lnTo>
                <a:lnTo>
                  <a:pt x="57892" y="317723"/>
                </a:lnTo>
                <a:lnTo>
                  <a:pt x="27923" y="345578"/>
                </a:lnTo>
                <a:lnTo>
                  <a:pt x="0" y="374293"/>
                </a:lnTo>
                <a:lnTo>
                  <a:pt x="0" y="1092795"/>
                </a:lnTo>
                <a:lnTo>
                  <a:pt x="29472" y="1122982"/>
                </a:lnTo>
                <a:lnTo>
                  <a:pt x="61209" y="1152212"/>
                </a:lnTo>
                <a:lnTo>
                  <a:pt x="95136" y="1180439"/>
                </a:lnTo>
                <a:lnTo>
                  <a:pt x="131179" y="1207618"/>
                </a:lnTo>
                <a:lnTo>
                  <a:pt x="169266" y="1233705"/>
                </a:lnTo>
                <a:lnTo>
                  <a:pt x="209322" y="1258656"/>
                </a:lnTo>
                <a:lnTo>
                  <a:pt x="251274" y="1282425"/>
                </a:lnTo>
                <a:lnTo>
                  <a:pt x="295048" y="1304968"/>
                </a:lnTo>
                <a:lnTo>
                  <a:pt x="308626" y="1311313"/>
                </a:lnTo>
                <a:lnTo>
                  <a:pt x="1787541" y="1311313"/>
                </a:lnTo>
                <a:lnTo>
                  <a:pt x="1863127" y="1272401"/>
                </a:lnTo>
                <a:lnTo>
                  <a:pt x="1906681" y="1246609"/>
                </a:lnTo>
                <a:lnTo>
                  <a:pt x="1948063" y="1219515"/>
                </a:lnTo>
                <a:lnTo>
                  <a:pt x="1987186" y="1191172"/>
                </a:lnTo>
                <a:lnTo>
                  <a:pt x="2023961" y="1161634"/>
                </a:lnTo>
                <a:lnTo>
                  <a:pt x="2058300" y="1130954"/>
                </a:lnTo>
                <a:lnTo>
                  <a:pt x="2090115" y="1099186"/>
                </a:lnTo>
                <a:lnTo>
                  <a:pt x="2119318" y="1066384"/>
                </a:lnTo>
                <a:lnTo>
                  <a:pt x="2145820" y="1032600"/>
                </a:lnTo>
                <a:lnTo>
                  <a:pt x="2169535" y="997889"/>
                </a:lnTo>
                <a:lnTo>
                  <a:pt x="2190373" y="962305"/>
                </a:lnTo>
                <a:lnTo>
                  <a:pt x="2208247" y="925900"/>
                </a:lnTo>
                <a:lnTo>
                  <a:pt x="2223069" y="888729"/>
                </a:lnTo>
                <a:lnTo>
                  <a:pt x="2234750" y="850844"/>
                </a:lnTo>
                <a:lnTo>
                  <a:pt x="2243203" y="812300"/>
                </a:lnTo>
                <a:lnTo>
                  <a:pt x="2248340" y="773151"/>
                </a:lnTo>
                <a:lnTo>
                  <a:pt x="2250062" y="733656"/>
                </a:lnTo>
                <a:lnTo>
                  <a:pt x="2250062" y="733223"/>
                </a:lnTo>
                <a:lnTo>
                  <a:pt x="2244235" y="660695"/>
                </a:lnTo>
                <a:lnTo>
                  <a:pt x="2227091" y="589969"/>
                </a:lnTo>
                <a:lnTo>
                  <a:pt x="2199192" y="521607"/>
                </a:lnTo>
                <a:lnTo>
                  <a:pt x="2161086" y="455945"/>
                </a:lnTo>
                <a:lnTo>
                  <a:pt x="2138378" y="424231"/>
                </a:lnTo>
                <a:lnTo>
                  <a:pt x="2113325" y="393318"/>
                </a:lnTo>
                <a:lnTo>
                  <a:pt x="2085995" y="363248"/>
                </a:lnTo>
                <a:lnTo>
                  <a:pt x="2056457" y="334063"/>
                </a:lnTo>
                <a:lnTo>
                  <a:pt x="2024781" y="305806"/>
                </a:lnTo>
                <a:lnTo>
                  <a:pt x="1991034" y="278517"/>
                </a:lnTo>
                <a:lnTo>
                  <a:pt x="1955286" y="252239"/>
                </a:lnTo>
                <a:lnTo>
                  <a:pt x="1917606" y="227014"/>
                </a:lnTo>
                <a:lnTo>
                  <a:pt x="1878061" y="202884"/>
                </a:lnTo>
                <a:lnTo>
                  <a:pt x="1836722" y="179891"/>
                </a:lnTo>
                <a:lnTo>
                  <a:pt x="1793656" y="158077"/>
                </a:lnTo>
                <a:lnTo>
                  <a:pt x="1748933" y="137484"/>
                </a:lnTo>
                <a:lnTo>
                  <a:pt x="1702621" y="118154"/>
                </a:lnTo>
                <a:lnTo>
                  <a:pt x="1654789" y="100129"/>
                </a:lnTo>
                <a:lnTo>
                  <a:pt x="1605506" y="83451"/>
                </a:lnTo>
                <a:lnTo>
                  <a:pt x="1554841" y="68162"/>
                </a:lnTo>
                <a:lnTo>
                  <a:pt x="1502862" y="54304"/>
                </a:lnTo>
                <a:lnTo>
                  <a:pt x="1449638" y="41919"/>
                </a:lnTo>
                <a:lnTo>
                  <a:pt x="1395238" y="31049"/>
                </a:lnTo>
                <a:lnTo>
                  <a:pt x="1339730" y="21736"/>
                </a:lnTo>
                <a:lnTo>
                  <a:pt x="1283184" y="14023"/>
                </a:lnTo>
                <a:lnTo>
                  <a:pt x="1225669" y="7950"/>
                </a:lnTo>
                <a:lnTo>
                  <a:pt x="1167252" y="3560"/>
                </a:lnTo>
                <a:lnTo>
                  <a:pt x="1108003" y="896"/>
                </a:lnTo>
                <a:lnTo>
                  <a:pt x="1048078" y="0"/>
                </a:lnTo>
                <a:close/>
              </a:path>
            </a:pathLst>
          </a:custGeom>
          <a:solidFill>
            <a:srgbClr val="FFFFFF"/>
          </a:solidFill>
        </p:spPr>
        <p:txBody>
          <a:bodyPr wrap="square" lIns="0" tIns="0" rIns="0" bIns="0" rtlCol="0"/>
          <a:lstStyle/>
          <a:p>
            <a:endParaRPr/>
          </a:p>
        </p:txBody>
      </p:sp>
      <p:sp>
        <p:nvSpPr>
          <p:cNvPr id="26" name="bk object 26"/>
          <p:cNvSpPr/>
          <p:nvPr/>
        </p:nvSpPr>
        <p:spPr>
          <a:xfrm>
            <a:off x="9059373" y="7366561"/>
            <a:ext cx="507365" cy="299720"/>
          </a:xfrm>
          <a:custGeom>
            <a:avLst/>
            <a:gdLst/>
            <a:ahLst/>
            <a:cxnLst/>
            <a:rect l="l" t="t" r="r" b="b"/>
            <a:pathLst>
              <a:path w="507365" h="299720">
                <a:moveTo>
                  <a:pt x="249189" y="0"/>
                </a:moveTo>
                <a:lnTo>
                  <a:pt x="200883" y="4160"/>
                </a:lnTo>
                <a:lnTo>
                  <a:pt x="154172" y="13765"/>
                </a:lnTo>
                <a:lnTo>
                  <a:pt x="110495" y="28771"/>
                </a:lnTo>
                <a:lnTo>
                  <a:pt x="71293" y="49134"/>
                </a:lnTo>
                <a:lnTo>
                  <a:pt x="30933" y="82266"/>
                </a:lnTo>
                <a:lnTo>
                  <a:pt x="7188" y="118954"/>
                </a:lnTo>
                <a:lnTo>
                  <a:pt x="0" y="157183"/>
                </a:lnTo>
                <a:lnTo>
                  <a:pt x="9312" y="194940"/>
                </a:lnTo>
                <a:lnTo>
                  <a:pt x="35068" y="230211"/>
                </a:lnTo>
                <a:lnTo>
                  <a:pt x="77211" y="260983"/>
                </a:lnTo>
                <a:lnTo>
                  <a:pt x="117525" y="279012"/>
                </a:lnTo>
                <a:lnTo>
                  <a:pt x="161989" y="291433"/>
                </a:lnTo>
                <a:lnTo>
                  <a:pt x="209166" y="298288"/>
                </a:lnTo>
                <a:lnTo>
                  <a:pt x="257621" y="299616"/>
                </a:lnTo>
                <a:lnTo>
                  <a:pt x="305918" y="295458"/>
                </a:lnTo>
                <a:lnTo>
                  <a:pt x="352624" y="285854"/>
                </a:lnTo>
                <a:lnTo>
                  <a:pt x="396301" y="270844"/>
                </a:lnTo>
                <a:lnTo>
                  <a:pt x="435516" y="250467"/>
                </a:lnTo>
                <a:lnTo>
                  <a:pt x="475870" y="217327"/>
                </a:lnTo>
                <a:lnTo>
                  <a:pt x="499620" y="180639"/>
                </a:lnTo>
                <a:lnTo>
                  <a:pt x="506815" y="142419"/>
                </a:lnTo>
                <a:lnTo>
                  <a:pt x="497506" y="104679"/>
                </a:lnTo>
                <a:lnTo>
                  <a:pt x="471742" y="69433"/>
                </a:lnTo>
                <a:lnTo>
                  <a:pt x="429572" y="38695"/>
                </a:lnTo>
                <a:lnTo>
                  <a:pt x="389282" y="20632"/>
                </a:lnTo>
                <a:lnTo>
                  <a:pt x="344829" y="8192"/>
                </a:lnTo>
                <a:lnTo>
                  <a:pt x="297651" y="1329"/>
                </a:lnTo>
                <a:lnTo>
                  <a:pt x="249189" y="0"/>
                </a:lnTo>
                <a:close/>
              </a:path>
            </a:pathLst>
          </a:custGeom>
          <a:solidFill>
            <a:srgbClr val="FFFFFF"/>
          </a:solidFill>
        </p:spPr>
        <p:txBody>
          <a:bodyPr wrap="square" lIns="0" tIns="0" rIns="0" bIns="0" rtlCol="0"/>
          <a:lstStyle/>
          <a:p>
            <a:endParaRPr/>
          </a:p>
        </p:txBody>
      </p:sp>
      <p:sp>
        <p:nvSpPr>
          <p:cNvPr id="27" name="bk object 27"/>
          <p:cNvSpPr/>
          <p:nvPr/>
        </p:nvSpPr>
        <p:spPr>
          <a:xfrm>
            <a:off x="7051741" y="7062368"/>
            <a:ext cx="829310" cy="490855"/>
          </a:xfrm>
          <a:custGeom>
            <a:avLst/>
            <a:gdLst/>
            <a:ahLst/>
            <a:cxnLst/>
            <a:rect l="l" t="t" r="r" b="b"/>
            <a:pathLst>
              <a:path w="829309" h="490854">
                <a:moveTo>
                  <a:pt x="432187" y="0"/>
                </a:moveTo>
                <a:lnTo>
                  <a:pt x="383233" y="1425"/>
                </a:lnTo>
                <a:lnTo>
                  <a:pt x="334647" y="6241"/>
                </a:lnTo>
                <a:lnTo>
                  <a:pt x="286978" y="14433"/>
                </a:lnTo>
                <a:lnTo>
                  <a:pt x="240776" y="25982"/>
                </a:lnTo>
                <a:lnTo>
                  <a:pt x="196589" y="40873"/>
                </a:lnTo>
                <a:lnTo>
                  <a:pt x="154966" y="59090"/>
                </a:lnTo>
                <a:lnTo>
                  <a:pt x="116457" y="80615"/>
                </a:lnTo>
                <a:lnTo>
                  <a:pt x="73635" y="112272"/>
                </a:lnTo>
                <a:lnTo>
                  <a:pt x="40597" y="146500"/>
                </a:lnTo>
                <a:lnTo>
                  <a:pt x="17325" y="182587"/>
                </a:lnTo>
                <a:lnTo>
                  <a:pt x="3799" y="219816"/>
                </a:lnTo>
                <a:lnTo>
                  <a:pt x="0" y="257475"/>
                </a:lnTo>
                <a:lnTo>
                  <a:pt x="5909" y="294848"/>
                </a:lnTo>
                <a:lnTo>
                  <a:pt x="21507" y="331223"/>
                </a:lnTo>
                <a:lnTo>
                  <a:pt x="46776" y="365884"/>
                </a:lnTo>
                <a:lnTo>
                  <a:pt x="81696" y="398118"/>
                </a:lnTo>
                <a:lnTo>
                  <a:pt x="126249" y="427210"/>
                </a:lnTo>
                <a:lnTo>
                  <a:pt x="165896" y="446459"/>
                </a:lnTo>
                <a:lnTo>
                  <a:pt x="208467" y="462225"/>
                </a:lnTo>
                <a:lnTo>
                  <a:pt x="253411" y="474523"/>
                </a:lnTo>
                <a:lnTo>
                  <a:pt x="300181" y="483369"/>
                </a:lnTo>
                <a:lnTo>
                  <a:pt x="348226" y="488778"/>
                </a:lnTo>
                <a:lnTo>
                  <a:pt x="396998" y="490766"/>
                </a:lnTo>
                <a:lnTo>
                  <a:pt x="445949" y="489348"/>
                </a:lnTo>
                <a:lnTo>
                  <a:pt x="494528" y="484540"/>
                </a:lnTo>
                <a:lnTo>
                  <a:pt x="542187" y="476358"/>
                </a:lnTo>
                <a:lnTo>
                  <a:pt x="588378" y="464816"/>
                </a:lnTo>
                <a:lnTo>
                  <a:pt x="632550" y="449931"/>
                </a:lnTo>
                <a:lnTo>
                  <a:pt x="674156" y="431718"/>
                </a:lnTo>
                <a:lnTo>
                  <a:pt x="712646" y="410192"/>
                </a:lnTo>
                <a:lnTo>
                  <a:pt x="755517" y="378531"/>
                </a:lnTo>
                <a:lnTo>
                  <a:pt x="788591" y="344303"/>
                </a:lnTo>
                <a:lnTo>
                  <a:pt x="811887" y="308221"/>
                </a:lnTo>
                <a:lnTo>
                  <a:pt x="825425" y="270998"/>
                </a:lnTo>
                <a:lnTo>
                  <a:pt x="829227" y="233346"/>
                </a:lnTo>
                <a:lnTo>
                  <a:pt x="823312" y="195979"/>
                </a:lnTo>
                <a:lnTo>
                  <a:pt x="807701" y="159607"/>
                </a:lnTo>
                <a:lnTo>
                  <a:pt x="782413" y="124945"/>
                </a:lnTo>
                <a:lnTo>
                  <a:pt x="747470" y="92704"/>
                </a:lnTo>
                <a:lnTo>
                  <a:pt x="702892" y="63597"/>
                </a:lnTo>
                <a:lnTo>
                  <a:pt x="663260" y="44325"/>
                </a:lnTo>
                <a:lnTo>
                  <a:pt x="620702" y="28545"/>
                </a:lnTo>
                <a:lnTo>
                  <a:pt x="575766" y="16238"/>
                </a:lnTo>
                <a:lnTo>
                  <a:pt x="529003" y="7390"/>
                </a:lnTo>
                <a:lnTo>
                  <a:pt x="480960" y="1982"/>
                </a:lnTo>
                <a:lnTo>
                  <a:pt x="432187" y="0"/>
                </a:lnTo>
                <a:close/>
              </a:path>
            </a:pathLst>
          </a:custGeom>
          <a:solidFill>
            <a:srgbClr val="FFFFFF"/>
          </a:solidFill>
        </p:spPr>
        <p:txBody>
          <a:bodyPr wrap="square" lIns="0" tIns="0" rIns="0" bIns="0" rtlCol="0"/>
          <a:lstStyle/>
          <a:p>
            <a:endParaRPr/>
          </a:p>
        </p:txBody>
      </p:sp>
      <p:sp>
        <p:nvSpPr>
          <p:cNvPr id="28" name="bk object 28"/>
          <p:cNvSpPr/>
          <p:nvPr/>
        </p:nvSpPr>
        <p:spPr>
          <a:xfrm>
            <a:off x="3559806" y="6187489"/>
            <a:ext cx="1550670" cy="923925"/>
          </a:xfrm>
          <a:custGeom>
            <a:avLst/>
            <a:gdLst/>
            <a:ahLst/>
            <a:cxnLst/>
            <a:rect l="l" t="t" r="r" b="b"/>
            <a:pathLst>
              <a:path w="1550670" h="923925">
                <a:moveTo>
                  <a:pt x="806696" y="0"/>
                </a:moveTo>
                <a:lnTo>
                  <a:pt x="756764" y="517"/>
                </a:lnTo>
                <a:lnTo>
                  <a:pt x="706884" y="2910"/>
                </a:lnTo>
                <a:lnTo>
                  <a:pt x="657221" y="7175"/>
                </a:lnTo>
                <a:lnTo>
                  <a:pt x="607939" y="13307"/>
                </a:lnTo>
                <a:lnTo>
                  <a:pt x="559202" y="21300"/>
                </a:lnTo>
                <a:lnTo>
                  <a:pt x="511175" y="31151"/>
                </a:lnTo>
                <a:lnTo>
                  <a:pt x="464022" y="42854"/>
                </a:lnTo>
                <a:lnTo>
                  <a:pt x="417907" y="56404"/>
                </a:lnTo>
                <a:lnTo>
                  <a:pt x="372995" y="71797"/>
                </a:lnTo>
                <a:lnTo>
                  <a:pt x="329450" y="89028"/>
                </a:lnTo>
                <a:lnTo>
                  <a:pt x="287436" y="108093"/>
                </a:lnTo>
                <a:lnTo>
                  <a:pt x="247118" y="128986"/>
                </a:lnTo>
                <a:lnTo>
                  <a:pt x="208661" y="151702"/>
                </a:lnTo>
                <a:lnTo>
                  <a:pt x="162463" y="183451"/>
                </a:lnTo>
                <a:lnTo>
                  <a:pt x="121749" y="216821"/>
                </a:lnTo>
                <a:lnTo>
                  <a:pt x="86505" y="251591"/>
                </a:lnTo>
                <a:lnTo>
                  <a:pt x="56720" y="287546"/>
                </a:lnTo>
                <a:lnTo>
                  <a:pt x="32382" y="324466"/>
                </a:lnTo>
                <a:lnTo>
                  <a:pt x="13479" y="362134"/>
                </a:lnTo>
                <a:lnTo>
                  <a:pt x="0" y="400330"/>
                </a:lnTo>
                <a:lnTo>
                  <a:pt x="0" y="553048"/>
                </a:lnTo>
                <a:lnTo>
                  <a:pt x="14391" y="592778"/>
                </a:lnTo>
                <a:lnTo>
                  <a:pt x="34802" y="631648"/>
                </a:lnTo>
                <a:lnTo>
                  <a:pt x="61228" y="669401"/>
                </a:lnTo>
                <a:lnTo>
                  <a:pt x="93664" y="705781"/>
                </a:lnTo>
                <a:lnTo>
                  <a:pt x="132108" y="740533"/>
                </a:lnTo>
                <a:lnTo>
                  <a:pt x="176554" y="773400"/>
                </a:lnTo>
                <a:lnTo>
                  <a:pt x="226999" y="804127"/>
                </a:lnTo>
                <a:lnTo>
                  <a:pt x="266676" y="824566"/>
                </a:lnTo>
                <a:lnTo>
                  <a:pt x="308104" y="843077"/>
                </a:lnTo>
                <a:lnTo>
                  <a:pt x="351120" y="859664"/>
                </a:lnTo>
                <a:lnTo>
                  <a:pt x="395560" y="874331"/>
                </a:lnTo>
                <a:lnTo>
                  <a:pt x="441259" y="887084"/>
                </a:lnTo>
                <a:lnTo>
                  <a:pt x="488053" y="897927"/>
                </a:lnTo>
                <a:lnTo>
                  <a:pt x="535779" y="906865"/>
                </a:lnTo>
                <a:lnTo>
                  <a:pt x="584273" y="913903"/>
                </a:lnTo>
                <a:lnTo>
                  <a:pt x="633370" y="919045"/>
                </a:lnTo>
                <a:lnTo>
                  <a:pt x="682906" y="922296"/>
                </a:lnTo>
                <a:lnTo>
                  <a:pt x="732717" y="923662"/>
                </a:lnTo>
                <a:lnTo>
                  <a:pt x="782640" y="923146"/>
                </a:lnTo>
                <a:lnTo>
                  <a:pt x="832510" y="920754"/>
                </a:lnTo>
                <a:lnTo>
                  <a:pt x="882163" y="916491"/>
                </a:lnTo>
                <a:lnTo>
                  <a:pt x="931436" y="910361"/>
                </a:lnTo>
                <a:lnTo>
                  <a:pt x="980163" y="902368"/>
                </a:lnTo>
                <a:lnTo>
                  <a:pt x="1028181" y="892519"/>
                </a:lnTo>
                <a:lnTo>
                  <a:pt x="1075327" y="880817"/>
                </a:lnTo>
                <a:lnTo>
                  <a:pt x="1121435" y="867267"/>
                </a:lnTo>
                <a:lnTo>
                  <a:pt x="1166342" y="851874"/>
                </a:lnTo>
                <a:lnTo>
                  <a:pt x="1209885" y="834644"/>
                </a:lnTo>
                <a:lnTo>
                  <a:pt x="1251898" y="815579"/>
                </a:lnTo>
                <a:lnTo>
                  <a:pt x="1292218" y="794687"/>
                </a:lnTo>
                <a:lnTo>
                  <a:pt x="1330680" y="771970"/>
                </a:lnTo>
                <a:lnTo>
                  <a:pt x="1373323" y="742871"/>
                </a:lnTo>
                <a:lnTo>
                  <a:pt x="1411354" y="712395"/>
                </a:lnTo>
                <a:lnTo>
                  <a:pt x="1444777" y="680708"/>
                </a:lnTo>
                <a:lnTo>
                  <a:pt x="1473597" y="647979"/>
                </a:lnTo>
                <a:lnTo>
                  <a:pt x="1497819" y="614375"/>
                </a:lnTo>
                <a:lnTo>
                  <a:pt x="1517447" y="580065"/>
                </a:lnTo>
                <a:lnTo>
                  <a:pt x="1542938" y="509996"/>
                </a:lnTo>
                <a:lnTo>
                  <a:pt x="1550108" y="439114"/>
                </a:lnTo>
                <a:lnTo>
                  <a:pt x="1546833" y="403788"/>
                </a:lnTo>
                <a:lnTo>
                  <a:pt x="1526587" y="334205"/>
                </a:lnTo>
                <a:lnTo>
                  <a:pt x="1488110" y="267166"/>
                </a:lnTo>
                <a:lnTo>
                  <a:pt x="1462046" y="235020"/>
                </a:lnTo>
                <a:lnTo>
                  <a:pt x="1431438" y="204013"/>
                </a:lnTo>
                <a:lnTo>
                  <a:pt x="1396290" y="174314"/>
                </a:lnTo>
                <a:lnTo>
                  <a:pt x="1356606" y="146089"/>
                </a:lnTo>
                <a:lnTo>
                  <a:pt x="1312392" y="119508"/>
                </a:lnTo>
                <a:lnTo>
                  <a:pt x="1272732" y="99071"/>
                </a:lnTo>
                <a:lnTo>
                  <a:pt x="1231317" y="80563"/>
                </a:lnTo>
                <a:lnTo>
                  <a:pt x="1188311" y="63979"/>
                </a:lnTo>
                <a:lnTo>
                  <a:pt x="1143877" y="49315"/>
                </a:lnTo>
                <a:lnTo>
                  <a:pt x="1098181" y="36565"/>
                </a:lnTo>
                <a:lnTo>
                  <a:pt x="1051387" y="25724"/>
                </a:lnTo>
                <a:lnTo>
                  <a:pt x="1003659" y="16788"/>
                </a:lnTo>
                <a:lnTo>
                  <a:pt x="955162" y="9753"/>
                </a:lnTo>
                <a:lnTo>
                  <a:pt x="906059" y="4613"/>
                </a:lnTo>
                <a:lnTo>
                  <a:pt x="856516" y="1363"/>
                </a:lnTo>
                <a:lnTo>
                  <a:pt x="806696" y="0"/>
                </a:lnTo>
                <a:close/>
              </a:path>
            </a:pathLst>
          </a:custGeom>
          <a:solidFill>
            <a:srgbClr val="FFFFFF"/>
          </a:solidFill>
        </p:spPr>
        <p:txBody>
          <a:bodyPr wrap="square" lIns="0" tIns="0" rIns="0" bIns="0" rtlCol="0"/>
          <a:lstStyle/>
          <a:p>
            <a:endParaRPr/>
          </a:p>
        </p:txBody>
      </p:sp>
      <p:sp>
        <p:nvSpPr>
          <p:cNvPr id="29" name="bk object 29"/>
          <p:cNvSpPr/>
          <p:nvPr/>
        </p:nvSpPr>
        <p:spPr>
          <a:xfrm>
            <a:off x="2971" y="16"/>
            <a:ext cx="10043925" cy="2798275"/>
          </a:xfrm>
          <a:prstGeom prst="rect">
            <a:avLst/>
          </a:prstGeom>
          <a:blipFill>
            <a:blip r:embed="rId8" cstate="print"/>
            <a:stretch>
              <a:fillRect/>
            </a:stretch>
          </a:blipFill>
        </p:spPr>
        <p:txBody>
          <a:bodyPr wrap="square" lIns="0" tIns="0" rIns="0" bIns="0" rtlCol="0"/>
          <a:lstStyle/>
          <a:p>
            <a:endParaRPr/>
          </a:p>
        </p:txBody>
      </p:sp>
      <p:sp>
        <p:nvSpPr>
          <p:cNvPr id="30" name="bk object 30"/>
          <p:cNvSpPr/>
          <p:nvPr/>
        </p:nvSpPr>
        <p:spPr>
          <a:xfrm>
            <a:off x="6592541" y="0"/>
            <a:ext cx="1819441" cy="1167383"/>
          </a:xfrm>
          <a:prstGeom prst="rect">
            <a:avLst/>
          </a:prstGeom>
          <a:blipFill>
            <a:blip r:embed="rId9" cstate="print"/>
            <a:stretch>
              <a:fillRect/>
            </a:stretch>
          </a:blipFill>
        </p:spPr>
        <p:txBody>
          <a:bodyPr wrap="square" lIns="0" tIns="0" rIns="0" bIns="0" rtlCol="0"/>
          <a:lstStyle/>
          <a:p>
            <a:endParaRPr/>
          </a:p>
        </p:txBody>
      </p:sp>
      <p:sp>
        <p:nvSpPr>
          <p:cNvPr id="31" name="bk object 31"/>
          <p:cNvSpPr/>
          <p:nvPr/>
        </p:nvSpPr>
        <p:spPr>
          <a:xfrm>
            <a:off x="6805155" y="0"/>
            <a:ext cx="2172956" cy="1197864"/>
          </a:xfrm>
          <a:prstGeom prst="rect">
            <a:avLst/>
          </a:prstGeom>
          <a:blipFill>
            <a:blip r:embed="rId10" cstate="print"/>
            <a:stretch>
              <a:fillRect/>
            </a:stretch>
          </a:blipFill>
        </p:spPr>
        <p:txBody>
          <a:bodyPr wrap="square" lIns="0" tIns="0" rIns="0" bIns="0" rtlCol="0"/>
          <a:lstStyle/>
          <a:p>
            <a:endParaRPr/>
          </a:p>
        </p:txBody>
      </p:sp>
      <p:sp>
        <p:nvSpPr>
          <p:cNvPr id="32" name="bk object 32"/>
          <p:cNvSpPr/>
          <p:nvPr/>
        </p:nvSpPr>
        <p:spPr>
          <a:xfrm>
            <a:off x="6812216" y="0"/>
            <a:ext cx="2911265" cy="1226324"/>
          </a:xfrm>
          <a:prstGeom prst="rect">
            <a:avLst/>
          </a:prstGeom>
          <a:blipFill>
            <a:blip r:embed="rId11" cstate="print"/>
            <a:stretch>
              <a:fillRect/>
            </a:stretch>
          </a:blipFill>
        </p:spPr>
        <p:txBody>
          <a:bodyPr wrap="square" lIns="0" tIns="0" rIns="0" bIns="0" rtlCol="0"/>
          <a:lstStyle/>
          <a:p>
            <a:endParaRPr/>
          </a:p>
        </p:txBody>
      </p:sp>
      <p:sp>
        <p:nvSpPr>
          <p:cNvPr id="33" name="bk object 33"/>
          <p:cNvSpPr/>
          <p:nvPr/>
        </p:nvSpPr>
        <p:spPr>
          <a:xfrm>
            <a:off x="6825945" y="0"/>
            <a:ext cx="3220986" cy="1251851"/>
          </a:xfrm>
          <a:prstGeom prst="rect">
            <a:avLst/>
          </a:prstGeom>
          <a:blipFill>
            <a:blip r:embed="rId12" cstate="print"/>
            <a:stretch>
              <a:fillRect/>
            </a:stretch>
          </a:blipFill>
        </p:spPr>
        <p:txBody>
          <a:bodyPr wrap="square" lIns="0" tIns="0" rIns="0" bIns="0" rtlCol="0"/>
          <a:lstStyle/>
          <a:p>
            <a:endParaRPr/>
          </a:p>
        </p:txBody>
      </p:sp>
      <p:sp>
        <p:nvSpPr>
          <p:cNvPr id="34" name="bk object 34"/>
          <p:cNvSpPr/>
          <p:nvPr/>
        </p:nvSpPr>
        <p:spPr>
          <a:xfrm>
            <a:off x="6845896" y="0"/>
            <a:ext cx="3201035" cy="1273721"/>
          </a:xfrm>
          <a:prstGeom prst="rect">
            <a:avLst/>
          </a:prstGeom>
          <a:blipFill>
            <a:blip r:embed="rId13" cstate="print"/>
            <a:stretch>
              <a:fillRect/>
            </a:stretch>
          </a:blipFill>
        </p:spPr>
        <p:txBody>
          <a:bodyPr wrap="square" lIns="0" tIns="0" rIns="0" bIns="0" rtlCol="0"/>
          <a:lstStyle/>
          <a:p>
            <a:endParaRPr/>
          </a:p>
        </p:txBody>
      </p:sp>
      <p:sp>
        <p:nvSpPr>
          <p:cNvPr id="35" name="bk object 35"/>
          <p:cNvSpPr/>
          <p:nvPr/>
        </p:nvSpPr>
        <p:spPr>
          <a:xfrm>
            <a:off x="6857428" y="0"/>
            <a:ext cx="3189503" cy="1301013"/>
          </a:xfrm>
          <a:prstGeom prst="rect">
            <a:avLst/>
          </a:prstGeom>
          <a:blipFill>
            <a:blip r:embed="rId14" cstate="print"/>
            <a:stretch>
              <a:fillRect/>
            </a:stretch>
          </a:blipFill>
        </p:spPr>
        <p:txBody>
          <a:bodyPr wrap="square" lIns="0" tIns="0" rIns="0" bIns="0" rtlCol="0"/>
          <a:lstStyle/>
          <a:p>
            <a:endParaRPr/>
          </a:p>
        </p:txBody>
      </p:sp>
      <p:sp>
        <p:nvSpPr>
          <p:cNvPr id="36" name="bk object 36"/>
          <p:cNvSpPr/>
          <p:nvPr/>
        </p:nvSpPr>
        <p:spPr>
          <a:xfrm>
            <a:off x="6901878" y="158367"/>
            <a:ext cx="3145053" cy="1145554"/>
          </a:xfrm>
          <a:prstGeom prst="rect">
            <a:avLst/>
          </a:prstGeom>
          <a:blipFill>
            <a:blip r:embed="rId15" cstate="print"/>
            <a:stretch>
              <a:fillRect/>
            </a:stretch>
          </a:blipFill>
        </p:spPr>
        <p:txBody>
          <a:bodyPr wrap="square" lIns="0" tIns="0" rIns="0" bIns="0" rtlCol="0"/>
          <a:lstStyle/>
          <a:p>
            <a:endParaRPr/>
          </a:p>
        </p:txBody>
      </p:sp>
      <p:sp>
        <p:nvSpPr>
          <p:cNvPr id="37" name="bk object 37"/>
          <p:cNvSpPr/>
          <p:nvPr/>
        </p:nvSpPr>
        <p:spPr>
          <a:xfrm>
            <a:off x="6926173" y="453950"/>
            <a:ext cx="3120758" cy="857375"/>
          </a:xfrm>
          <a:prstGeom prst="rect">
            <a:avLst/>
          </a:prstGeom>
          <a:blipFill>
            <a:blip r:embed="rId16" cstate="print"/>
            <a:stretch>
              <a:fillRect/>
            </a:stretch>
          </a:blipFill>
        </p:spPr>
        <p:txBody>
          <a:bodyPr wrap="square" lIns="0" tIns="0" rIns="0" bIns="0" rtlCol="0"/>
          <a:lstStyle/>
          <a:p>
            <a:endParaRPr/>
          </a:p>
        </p:txBody>
      </p:sp>
      <p:sp>
        <p:nvSpPr>
          <p:cNvPr id="38" name="bk object 38"/>
          <p:cNvSpPr/>
          <p:nvPr/>
        </p:nvSpPr>
        <p:spPr>
          <a:xfrm>
            <a:off x="6973531" y="704995"/>
            <a:ext cx="3073400" cy="766094"/>
          </a:xfrm>
          <a:prstGeom prst="rect">
            <a:avLst/>
          </a:prstGeom>
          <a:blipFill>
            <a:blip r:embed="rId17" cstate="print"/>
            <a:stretch>
              <a:fillRect/>
            </a:stretch>
          </a:blipFill>
        </p:spPr>
        <p:txBody>
          <a:bodyPr wrap="square" lIns="0" tIns="0" rIns="0" bIns="0" rtlCol="0"/>
          <a:lstStyle/>
          <a:p>
            <a:endParaRPr/>
          </a:p>
        </p:txBody>
      </p:sp>
      <p:sp>
        <p:nvSpPr>
          <p:cNvPr id="39" name="bk object 39"/>
          <p:cNvSpPr/>
          <p:nvPr/>
        </p:nvSpPr>
        <p:spPr>
          <a:xfrm>
            <a:off x="6931138" y="922089"/>
            <a:ext cx="3115792" cy="775371"/>
          </a:xfrm>
          <a:prstGeom prst="rect">
            <a:avLst/>
          </a:prstGeom>
          <a:blipFill>
            <a:blip r:embed="rId18" cstate="print"/>
            <a:stretch>
              <a:fillRect/>
            </a:stretch>
          </a:blipFill>
        </p:spPr>
        <p:txBody>
          <a:bodyPr wrap="square" lIns="0" tIns="0" rIns="0" bIns="0" rtlCol="0"/>
          <a:lstStyle/>
          <a:p>
            <a:endParaRPr/>
          </a:p>
        </p:txBody>
      </p:sp>
      <p:sp>
        <p:nvSpPr>
          <p:cNvPr id="40" name="bk object 40"/>
          <p:cNvSpPr/>
          <p:nvPr/>
        </p:nvSpPr>
        <p:spPr>
          <a:xfrm>
            <a:off x="2971" y="49067"/>
            <a:ext cx="7157770" cy="1433817"/>
          </a:xfrm>
          <a:prstGeom prst="rect">
            <a:avLst/>
          </a:prstGeom>
          <a:blipFill>
            <a:blip r:embed="rId19" cstate="print"/>
            <a:stretch>
              <a:fillRect/>
            </a:stretch>
          </a:blipFill>
        </p:spPr>
        <p:txBody>
          <a:bodyPr wrap="square" lIns="0" tIns="0" rIns="0" bIns="0" rtlCol="0"/>
          <a:lstStyle/>
          <a:p>
            <a:endParaRPr/>
          </a:p>
        </p:txBody>
      </p:sp>
      <p:sp>
        <p:nvSpPr>
          <p:cNvPr id="41" name="bk object 41"/>
          <p:cNvSpPr/>
          <p:nvPr/>
        </p:nvSpPr>
        <p:spPr>
          <a:xfrm>
            <a:off x="2971" y="0"/>
            <a:ext cx="7232967" cy="1240815"/>
          </a:xfrm>
          <a:prstGeom prst="rect">
            <a:avLst/>
          </a:prstGeom>
          <a:blipFill>
            <a:blip r:embed="rId20" cstate="print"/>
            <a:stretch>
              <a:fillRect/>
            </a:stretch>
          </a:blipFill>
        </p:spPr>
        <p:txBody>
          <a:bodyPr wrap="square" lIns="0" tIns="0" rIns="0" bIns="0" rtlCol="0"/>
          <a:lstStyle/>
          <a:p>
            <a:endParaRPr/>
          </a:p>
        </p:txBody>
      </p:sp>
      <p:sp>
        <p:nvSpPr>
          <p:cNvPr id="42" name="bk object 42"/>
          <p:cNvSpPr/>
          <p:nvPr/>
        </p:nvSpPr>
        <p:spPr>
          <a:xfrm>
            <a:off x="2971" y="0"/>
            <a:ext cx="7303147" cy="1237957"/>
          </a:xfrm>
          <a:prstGeom prst="rect">
            <a:avLst/>
          </a:prstGeom>
          <a:blipFill>
            <a:blip r:embed="rId21" cstate="print"/>
            <a:stretch>
              <a:fillRect/>
            </a:stretch>
          </a:blipFill>
        </p:spPr>
        <p:txBody>
          <a:bodyPr wrap="square" lIns="0" tIns="0" rIns="0" bIns="0" rtlCol="0"/>
          <a:lstStyle/>
          <a:p>
            <a:endParaRPr/>
          </a:p>
        </p:txBody>
      </p:sp>
      <p:sp>
        <p:nvSpPr>
          <p:cNvPr id="43" name="bk object 43"/>
          <p:cNvSpPr/>
          <p:nvPr/>
        </p:nvSpPr>
        <p:spPr>
          <a:xfrm>
            <a:off x="407972" y="0"/>
            <a:ext cx="6961228" cy="1232395"/>
          </a:xfrm>
          <a:prstGeom prst="rect">
            <a:avLst/>
          </a:prstGeom>
          <a:blipFill>
            <a:blip r:embed="rId22" cstate="print"/>
            <a:stretch>
              <a:fillRect/>
            </a:stretch>
          </a:blipFill>
        </p:spPr>
        <p:txBody>
          <a:bodyPr wrap="square" lIns="0" tIns="0" rIns="0" bIns="0" rtlCol="0"/>
          <a:lstStyle/>
          <a:p>
            <a:endParaRPr/>
          </a:p>
        </p:txBody>
      </p:sp>
      <p:sp>
        <p:nvSpPr>
          <p:cNvPr id="44" name="bk object 44"/>
          <p:cNvSpPr/>
          <p:nvPr/>
        </p:nvSpPr>
        <p:spPr>
          <a:xfrm>
            <a:off x="2601055" y="0"/>
            <a:ext cx="4822120" cy="1224305"/>
          </a:xfrm>
          <a:prstGeom prst="rect">
            <a:avLst/>
          </a:prstGeom>
          <a:blipFill>
            <a:blip r:embed="rId23" cstate="print"/>
            <a:stretch>
              <a:fillRect/>
            </a:stretch>
          </a:blipFill>
        </p:spPr>
        <p:txBody>
          <a:bodyPr wrap="square" lIns="0" tIns="0" rIns="0" bIns="0" rtlCol="0"/>
          <a:lstStyle/>
          <a:p>
            <a:endParaRPr/>
          </a:p>
        </p:txBody>
      </p:sp>
      <p:sp>
        <p:nvSpPr>
          <p:cNvPr id="45" name="bk object 45"/>
          <p:cNvSpPr/>
          <p:nvPr/>
        </p:nvSpPr>
        <p:spPr>
          <a:xfrm>
            <a:off x="3908184" y="0"/>
            <a:ext cx="3582326" cy="1219631"/>
          </a:xfrm>
          <a:prstGeom prst="rect">
            <a:avLst/>
          </a:prstGeom>
          <a:blipFill>
            <a:blip r:embed="rId24" cstate="print"/>
            <a:stretch>
              <a:fillRect/>
            </a:stretch>
          </a:blipFill>
        </p:spPr>
        <p:txBody>
          <a:bodyPr wrap="square" lIns="0" tIns="0" rIns="0" bIns="0" rtlCol="0"/>
          <a:lstStyle/>
          <a:p>
            <a:endParaRPr/>
          </a:p>
        </p:txBody>
      </p:sp>
      <p:sp>
        <p:nvSpPr>
          <p:cNvPr id="46" name="bk object 46"/>
          <p:cNvSpPr/>
          <p:nvPr/>
        </p:nvSpPr>
        <p:spPr>
          <a:xfrm>
            <a:off x="4796401" y="0"/>
            <a:ext cx="2701259" cy="1201623"/>
          </a:xfrm>
          <a:prstGeom prst="rect">
            <a:avLst/>
          </a:prstGeom>
          <a:blipFill>
            <a:blip r:embed="rId25" cstate="print"/>
            <a:stretch>
              <a:fillRect/>
            </a:stretch>
          </a:blipFill>
        </p:spPr>
        <p:txBody>
          <a:bodyPr wrap="square" lIns="0" tIns="0" rIns="0" bIns="0" rtlCol="0"/>
          <a:lstStyle/>
          <a:p>
            <a:endParaRPr/>
          </a:p>
        </p:txBody>
      </p:sp>
      <p:sp>
        <p:nvSpPr>
          <p:cNvPr id="47" name="bk object 47"/>
          <p:cNvSpPr/>
          <p:nvPr/>
        </p:nvSpPr>
        <p:spPr>
          <a:xfrm>
            <a:off x="5483880" y="0"/>
            <a:ext cx="2032080" cy="1191793"/>
          </a:xfrm>
          <a:prstGeom prst="rect">
            <a:avLst/>
          </a:prstGeom>
          <a:blipFill>
            <a:blip r:embed="rId26" cstate="print"/>
            <a:stretch>
              <a:fillRect/>
            </a:stretch>
          </a:blipFill>
        </p:spPr>
        <p:txBody>
          <a:bodyPr wrap="square" lIns="0" tIns="0" rIns="0" bIns="0" rtlCol="0"/>
          <a:lstStyle/>
          <a:p>
            <a:endParaRPr/>
          </a:p>
        </p:txBody>
      </p:sp>
      <p:sp>
        <p:nvSpPr>
          <p:cNvPr id="48" name="bk object 48"/>
          <p:cNvSpPr/>
          <p:nvPr/>
        </p:nvSpPr>
        <p:spPr>
          <a:xfrm>
            <a:off x="6067896" y="0"/>
            <a:ext cx="1819314" cy="1172591"/>
          </a:xfrm>
          <a:prstGeom prst="rect">
            <a:avLst/>
          </a:prstGeom>
          <a:blipFill>
            <a:blip r:embed="rId27" cstate="print"/>
            <a:stretch>
              <a:fillRect/>
            </a:stretch>
          </a:blipFill>
        </p:spPr>
        <p:txBody>
          <a:bodyPr wrap="square" lIns="0" tIns="0" rIns="0" bIns="0" rtlCol="0"/>
          <a:lstStyle/>
          <a:p>
            <a:endParaRPr/>
          </a:p>
        </p:txBody>
      </p:sp>
      <p:sp>
        <p:nvSpPr>
          <p:cNvPr id="49" name="bk object 49"/>
          <p:cNvSpPr/>
          <p:nvPr/>
        </p:nvSpPr>
        <p:spPr>
          <a:xfrm>
            <a:off x="2971" y="166527"/>
            <a:ext cx="10044430" cy="2632075"/>
          </a:xfrm>
          <a:custGeom>
            <a:avLst/>
            <a:gdLst/>
            <a:ahLst/>
            <a:cxnLst/>
            <a:rect l="l" t="t" r="r" b="b"/>
            <a:pathLst>
              <a:path w="10044430" h="2632075">
                <a:moveTo>
                  <a:pt x="1569853" y="48568"/>
                </a:moveTo>
                <a:lnTo>
                  <a:pt x="1514739" y="48726"/>
                </a:lnTo>
                <a:lnTo>
                  <a:pt x="1404204" y="50675"/>
                </a:lnTo>
                <a:lnTo>
                  <a:pt x="1293684" y="54811"/>
                </a:lnTo>
                <a:lnTo>
                  <a:pt x="1238588" y="57702"/>
                </a:lnTo>
                <a:lnTo>
                  <a:pt x="1183686" y="61143"/>
                </a:lnTo>
                <a:lnTo>
                  <a:pt x="1129042" y="65137"/>
                </a:lnTo>
                <a:lnTo>
                  <a:pt x="1074719" y="69684"/>
                </a:lnTo>
                <a:lnTo>
                  <a:pt x="1020780" y="74786"/>
                </a:lnTo>
                <a:lnTo>
                  <a:pt x="967290" y="80444"/>
                </a:lnTo>
                <a:lnTo>
                  <a:pt x="914312" y="86659"/>
                </a:lnTo>
                <a:lnTo>
                  <a:pt x="861909" y="93433"/>
                </a:lnTo>
                <a:lnTo>
                  <a:pt x="810145" y="100767"/>
                </a:lnTo>
                <a:lnTo>
                  <a:pt x="759083" y="108662"/>
                </a:lnTo>
                <a:lnTo>
                  <a:pt x="708787" y="117121"/>
                </a:lnTo>
                <a:lnTo>
                  <a:pt x="659321" y="126143"/>
                </a:lnTo>
                <a:lnTo>
                  <a:pt x="610747" y="135731"/>
                </a:lnTo>
                <a:lnTo>
                  <a:pt x="563130" y="145886"/>
                </a:lnTo>
                <a:lnTo>
                  <a:pt x="516533" y="156609"/>
                </a:lnTo>
                <a:lnTo>
                  <a:pt x="471020" y="167901"/>
                </a:lnTo>
                <a:lnTo>
                  <a:pt x="426653" y="179764"/>
                </a:lnTo>
                <a:lnTo>
                  <a:pt x="383497" y="192200"/>
                </a:lnTo>
                <a:lnTo>
                  <a:pt x="341615" y="205209"/>
                </a:lnTo>
                <a:lnTo>
                  <a:pt x="301071" y="218793"/>
                </a:lnTo>
                <a:lnTo>
                  <a:pt x="261927" y="232954"/>
                </a:lnTo>
                <a:lnTo>
                  <a:pt x="224249" y="247692"/>
                </a:lnTo>
                <a:lnTo>
                  <a:pt x="188098" y="263009"/>
                </a:lnTo>
                <a:lnTo>
                  <a:pt x="120636" y="295385"/>
                </a:lnTo>
                <a:lnTo>
                  <a:pt x="71394" y="322915"/>
                </a:lnTo>
                <a:lnTo>
                  <a:pt x="26473" y="351558"/>
                </a:lnTo>
                <a:lnTo>
                  <a:pt x="0" y="370827"/>
                </a:lnTo>
                <a:lnTo>
                  <a:pt x="0" y="2631765"/>
                </a:lnTo>
                <a:lnTo>
                  <a:pt x="10043960" y="2631765"/>
                </a:lnTo>
                <a:lnTo>
                  <a:pt x="10043960" y="858603"/>
                </a:lnTo>
                <a:lnTo>
                  <a:pt x="6940546" y="858603"/>
                </a:lnTo>
                <a:lnTo>
                  <a:pt x="6773529" y="856983"/>
                </a:lnTo>
                <a:lnTo>
                  <a:pt x="6609171" y="852309"/>
                </a:lnTo>
                <a:lnTo>
                  <a:pt x="6447328" y="844740"/>
                </a:lnTo>
                <a:lnTo>
                  <a:pt x="6287855" y="834438"/>
                </a:lnTo>
                <a:lnTo>
                  <a:pt x="6130607" y="821564"/>
                </a:lnTo>
                <a:lnTo>
                  <a:pt x="5975441" y="806278"/>
                </a:lnTo>
                <a:lnTo>
                  <a:pt x="5822211" y="788741"/>
                </a:lnTo>
                <a:lnTo>
                  <a:pt x="5620669" y="762133"/>
                </a:lnTo>
                <a:lnTo>
                  <a:pt x="5421970" y="732190"/>
                </a:lnTo>
                <a:lnTo>
                  <a:pt x="5177074" y="690650"/>
                </a:lnTo>
                <a:lnTo>
                  <a:pt x="4887418" y="635755"/>
                </a:lnTo>
                <a:lnTo>
                  <a:pt x="4459154" y="545767"/>
                </a:lnTo>
                <a:lnTo>
                  <a:pt x="3326077" y="291576"/>
                </a:lnTo>
                <a:lnTo>
                  <a:pt x="2990313" y="222149"/>
                </a:lnTo>
                <a:lnTo>
                  <a:pt x="2747094" y="176003"/>
                </a:lnTo>
                <a:lnTo>
                  <a:pt x="2500296" y="133572"/>
                </a:lnTo>
                <a:lnTo>
                  <a:pt x="2299830" y="102801"/>
                </a:lnTo>
                <a:lnTo>
                  <a:pt x="2198470" y="88604"/>
                </a:lnTo>
                <a:lnTo>
                  <a:pt x="2149792" y="82340"/>
                </a:lnTo>
                <a:lnTo>
                  <a:pt x="2100229" y="76605"/>
                </a:lnTo>
                <a:lnTo>
                  <a:pt x="2049843" y="71398"/>
                </a:lnTo>
                <a:lnTo>
                  <a:pt x="1998699" y="66722"/>
                </a:lnTo>
                <a:lnTo>
                  <a:pt x="1946859" y="62577"/>
                </a:lnTo>
                <a:lnTo>
                  <a:pt x="1894388" y="58966"/>
                </a:lnTo>
                <a:lnTo>
                  <a:pt x="1841349" y="55889"/>
                </a:lnTo>
                <a:lnTo>
                  <a:pt x="1787805" y="53347"/>
                </a:lnTo>
                <a:lnTo>
                  <a:pt x="1733820" y="51343"/>
                </a:lnTo>
                <a:lnTo>
                  <a:pt x="1679457" y="49878"/>
                </a:lnTo>
                <a:lnTo>
                  <a:pt x="1569853" y="48568"/>
                </a:lnTo>
                <a:close/>
              </a:path>
              <a:path w="10044430" h="2632075">
                <a:moveTo>
                  <a:pt x="10043960" y="0"/>
                </a:moveTo>
                <a:lnTo>
                  <a:pt x="10004893" y="33118"/>
                </a:lnTo>
                <a:lnTo>
                  <a:pt x="9948480" y="76627"/>
                </a:lnTo>
                <a:lnTo>
                  <a:pt x="9887418" y="119498"/>
                </a:lnTo>
                <a:lnTo>
                  <a:pt x="9855210" y="140679"/>
                </a:lnTo>
                <a:lnTo>
                  <a:pt x="9821920" y="161682"/>
                </a:lnTo>
                <a:lnTo>
                  <a:pt x="9787574" y="182501"/>
                </a:lnTo>
                <a:lnTo>
                  <a:pt x="9752199" y="203128"/>
                </a:lnTo>
                <a:lnTo>
                  <a:pt x="9715823" y="223558"/>
                </a:lnTo>
                <a:lnTo>
                  <a:pt x="9678470" y="243785"/>
                </a:lnTo>
                <a:lnTo>
                  <a:pt x="9640169" y="263802"/>
                </a:lnTo>
                <a:lnTo>
                  <a:pt x="9600945" y="283602"/>
                </a:lnTo>
                <a:lnTo>
                  <a:pt x="9560826" y="303180"/>
                </a:lnTo>
                <a:lnTo>
                  <a:pt x="9519838" y="322529"/>
                </a:lnTo>
                <a:lnTo>
                  <a:pt x="9478008" y="341643"/>
                </a:lnTo>
                <a:lnTo>
                  <a:pt x="9435362" y="360515"/>
                </a:lnTo>
                <a:lnTo>
                  <a:pt x="9391928" y="379139"/>
                </a:lnTo>
                <a:lnTo>
                  <a:pt x="9347731" y="397509"/>
                </a:lnTo>
                <a:lnTo>
                  <a:pt x="9302799" y="415618"/>
                </a:lnTo>
                <a:lnTo>
                  <a:pt x="9257158" y="433461"/>
                </a:lnTo>
                <a:lnTo>
                  <a:pt x="9210834" y="451030"/>
                </a:lnTo>
                <a:lnTo>
                  <a:pt x="9163856" y="468319"/>
                </a:lnTo>
                <a:lnTo>
                  <a:pt x="9116248" y="485323"/>
                </a:lnTo>
                <a:lnTo>
                  <a:pt x="9068038" y="502034"/>
                </a:lnTo>
                <a:lnTo>
                  <a:pt x="9019253" y="518447"/>
                </a:lnTo>
                <a:lnTo>
                  <a:pt x="8920063" y="550351"/>
                </a:lnTo>
                <a:lnTo>
                  <a:pt x="8818892" y="580985"/>
                </a:lnTo>
                <a:lnTo>
                  <a:pt x="8715952" y="610298"/>
                </a:lnTo>
                <a:lnTo>
                  <a:pt x="8611457" y="638239"/>
                </a:lnTo>
                <a:lnTo>
                  <a:pt x="8505620" y="664758"/>
                </a:lnTo>
                <a:lnTo>
                  <a:pt x="8398656" y="689803"/>
                </a:lnTo>
                <a:lnTo>
                  <a:pt x="8290776" y="713325"/>
                </a:lnTo>
                <a:lnTo>
                  <a:pt x="8182196" y="735272"/>
                </a:lnTo>
                <a:lnTo>
                  <a:pt x="8073127" y="755594"/>
                </a:lnTo>
                <a:lnTo>
                  <a:pt x="7963784" y="774240"/>
                </a:lnTo>
                <a:lnTo>
                  <a:pt x="7854380" y="791160"/>
                </a:lnTo>
                <a:lnTo>
                  <a:pt x="7745128" y="806302"/>
                </a:lnTo>
                <a:lnTo>
                  <a:pt x="7636241" y="819616"/>
                </a:lnTo>
                <a:lnTo>
                  <a:pt x="7527934" y="831052"/>
                </a:lnTo>
                <a:lnTo>
                  <a:pt x="7420419" y="840559"/>
                </a:lnTo>
                <a:lnTo>
                  <a:pt x="7313910" y="848085"/>
                </a:lnTo>
                <a:lnTo>
                  <a:pt x="7208621" y="853581"/>
                </a:lnTo>
                <a:lnTo>
                  <a:pt x="7104763" y="856995"/>
                </a:lnTo>
                <a:lnTo>
                  <a:pt x="7053439" y="857906"/>
                </a:lnTo>
                <a:lnTo>
                  <a:pt x="6940546" y="858603"/>
                </a:lnTo>
                <a:lnTo>
                  <a:pt x="10043960" y="858603"/>
                </a:lnTo>
                <a:lnTo>
                  <a:pt x="10043960" y="0"/>
                </a:lnTo>
                <a:close/>
              </a:path>
            </a:pathLst>
          </a:custGeom>
          <a:solidFill>
            <a:srgbClr val="FFFFFF"/>
          </a:solidFill>
        </p:spPr>
        <p:txBody>
          <a:bodyPr wrap="square" lIns="0" tIns="0" rIns="0" bIns="0" rtlCol="0"/>
          <a:lstStyle/>
          <a:p>
            <a:endParaRPr/>
          </a:p>
        </p:txBody>
      </p:sp>
      <p:sp>
        <p:nvSpPr>
          <p:cNvPr id="50" name="bk object 50"/>
          <p:cNvSpPr/>
          <p:nvPr/>
        </p:nvSpPr>
        <p:spPr>
          <a:xfrm>
            <a:off x="2971" y="141391"/>
            <a:ext cx="10043929" cy="958850"/>
          </a:xfrm>
          <a:prstGeom prst="rect">
            <a:avLst/>
          </a:prstGeom>
          <a:blipFill>
            <a:blip r:embed="rId28" cstate="print"/>
            <a:stretch>
              <a:fillRect/>
            </a:stretch>
          </a:blipFill>
        </p:spPr>
        <p:txBody>
          <a:bodyPr wrap="square" lIns="0" tIns="0" rIns="0" bIns="0" rtlCol="0"/>
          <a:lstStyle/>
          <a:p>
            <a:endParaRPr/>
          </a:p>
        </p:txBody>
      </p:sp>
      <p:sp>
        <p:nvSpPr>
          <p:cNvPr id="51" name="bk object 51"/>
          <p:cNvSpPr/>
          <p:nvPr/>
        </p:nvSpPr>
        <p:spPr>
          <a:xfrm>
            <a:off x="171119" y="214844"/>
            <a:ext cx="9827221" cy="1040129"/>
          </a:xfrm>
          <a:prstGeom prst="rect">
            <a:avLst/>
          </a:prstGeom>
          <a:blipFill>
            <a:blip r:embed="rId29" cstate="print"/>
            <a:stretch>
              <a:fillRect/>
            </a:stretch>
          </a:blipFill>
        </p:spPr>
        <p:txBody>
          <a:bodyPr wrap="square" lIns="0" tIns="0" rIns="0" bIns="0" rtlCol="0"/>
          <a:lstStyle/>
          <a:p>
            <a:endParaRPr/>
          </a:p>
        </p:txBody>
      </p:sp>
      <p:sp>
        <p:nvSpPr>
          <p:cNvPr id="52" name="bk object 52"/>
          <p:cNvSpPr/>
          <p:nvPr/>
        </p:nvSpPr>
        <p:spPr>
          <a:xfrm>
            <a:off x="3017" y="48074"/>
            <a:ext cx="10043914" cy="1080770"/>
          </a:xfrm>
          <a:prstGeom prst="rect">
            <a:avLst/>
          </a:prstGeom>
          <a:blipFill>
            <a:blip r:embed="rId30" cstate="print"/>
            <a:stretch>
              <a:fillRect/>
            </a:stretch>
          </a:blipFill>
        </p:spPr>
        <p:txBody>
          <a:bodyPr wrap="square" lIns="0" tIns="0" rIns="0" bIns="0" rtlCol="0"/>
          <a:lstStyle/>
          <a:p>
            <a:endParaRPr/>
          </a:p>
        </p:txBody>
      </p:sp>
      <p:sp>
        <p:nvSpPr>
          <p:cNvPr id="53" name="bk object 53"/>
          <p:cNvSpPr/>
          <p:nvPr/>
        </p:nvSpPr>
        <p:spPr>
          <a:xfrm>
            <a:off x="3023" y="131141"/>
            <a:ext cx="10043908" cy="999490"/>
          </a:xfrm>
          <a:prstGeom prst="rect">
            <a:avLst/>
          </a:prstGeom>
          <a:blipFill>
            <a:blip r:embed="rId31" cstate="print"/>
            <a:stretch>
              <a:fillRect/>
            </a:stretch>
          </a:blipFill>
        </p:spPr>
        <p:txBody>
          <a:bodyPr wrap="square" lIns="0" tIns="0" rIns="0" bIns="0" rtlCol="0"/>
          <a:lstStyle/>
          <a:p>
            <a:endParaRPr/>
          </a:p>
        </p:txBody>
      </p:sp>
      <p:sp>
        <p:nvSpPr>
          <p:cNvPr id="54" name="bk object 54"/>
          <p:cNvSpPr/>
          <p:nvPr/>
        </p:nvSpPr>
        <p:spPr>
          <a:xfrm>
            <a:off x="2971" y="227532"/>
            <a:ext cx="10043960" cy="909320"/>
          </a:xfrm>
          <a:prstGeom prst="rect">
            <a:avLst/>
          </a:prstGeom>
          <a:blipFill>
            <a:blip r:embed="rId32" cstate="print"/>
            <a:stretch>
              <a:fillRect/>
            </a:stretch>
          </a:blipFill>
        </p:spPr>
        <p:txBody>
          <a:bodyPr wrap="square" lIns="0" tIns="0" rIns="0" bIns="0" rtlCol="0"/>
          <a:lstStyle/>
          <a:p>
            <a:endParaRPr/>
          </a:p>
        </p:txBody>
      </p:sp>
      <p:sp>
        <p:nvSpPr>
          <p:cNvPr id="55" name="bk object 55"/>
          <p:cNvSpPr/>
          <p:nvPr/>
        </p:nvSpPr>
        <p:spPr>
          <a:xfrm>
            <a:off x="2971" y="502142"/>
            <a:ext cx="501137" cy="197550"/>
          </a:xfrm>
          <a:prstGeom prst="rect">
            <a:avLst/>
          </a:prstGeom>
          <a:blipFill>
            <a:blip r:embed="rId33" cstate="print"/>
            <a:stretch>
              <a:fillRect/>
            </a:stretch>
          </a:blipFill>
        </p:spPr>
        <p:txBody>
          <a:bodyPr wrap="square" lIns="0" tIns="0" rIns="0" bIns="0" rtlCol="0"/>
          <a:lstStyle/>
          <a:p>
            <a:endParaRPr/>
          </a:p>
        </p:txBody>
      </p:sp>
      <p:sp>
        <p:nvSpPr>
          <p:cNvPr id="56" name="bk object 56"/>
          <p:cNvSpPr/>
          <p:nvPr/>
        </p:nvSpPr>
        <p:spPr>
          <a:xfrm>
            <a:off x="7484579" y="152622"/>
            <a:ext cx="2562352" cy="892409"/>
          </a:xfrm>
          <a:prstGeom prst="rect">
            <a:avLst/>
          </a:prstGeom>
          <a:blipFill>
            <a:blip r:embed="rId34" cstate="print"/>
            <a:stretch>
              <a:fillRect/>
            </a:stretch>
          </a:blipFill>
        </p:spPr>
        <p:txBody>
          <a:bodyPr wrap="square" lIns="0" tIns="0" rIns="0" bIns="0" rtlCol="0"/>
          <a:lstStyle/>
          <a:p>
            <a:endParaRPr/>
          </a:p>
        </p:txBody>
      </p:sp>
      <p:sp>
        <p:nvSpPr>
          <p:cNvPr id="57" name="bk object 57"/>
          <p:cNvSpPr/>
          <p:nvPr/>
        </p:nvSpPr>
        <p:spPr>
          <a:xfrm>
            <a:off x="504139" y="111163"/>
            <a:ext cx="6915594" cy="990600"/>
          </a:xfrm>
          <a:prstGeom prst="rect">
            <a:avLst/>
          </a:prstGeom>
          <a:blipFill>
            <a:blip r:embed="rId35" cstate="print"/>
            <a:stretch>
              <a:fillRect/>
            </a:stretch>
          </a:blipFill>
        </p:spPr>
        <p:txBody>
          <a:bodyPr wrap="square" lIns="0" tIns="0" rIns="0" bIns="0" rtlCol="0"/>
          <a:lstStyle/>
          <a:p>
            <a:endParaRPr/>
          </a:p>
        </p:txBody>
      </p:sp>
      <p:sp>
        <p:nvSpPr>
          <p:cNvPr id="58" name="bk object 58"/>
          <p:cNvSpPr/>
          <p:nvPr/>
        </p:nvSpPr>
        <p:spPr>
          <a:xfrm>
            <a:off x="2974" y="485940"/>
            <a:ext cx="416582" cy="123252"/>
          </a:xfrm>
          <a:prstGeom prst="rect">
            <a:avLst/>
          </a:prstGeom>
          <a:blipFill>
            <a:blip r:embed="rId36" cstate="print"/>
            <a:stretch>
              <a:fillRect/>
            </a:stretch>
          </a:blipFill>
        </p:spPr>
        <p:txBody>
          <a:bodyPr wrap="square" lIns="0" tIns="0" rIns="0" bIns="0" rtlCol="0"/>
          <a:lstStyle/>
          <a:p>
            <a:endParaRPr/>
          </a:p>
        </p:txBody>
      </p:sp>
      <p:sp>
        <p:nvSpPr>
          <p:cNvPr id="59" name="bk object 59"/>
          <p:cNvSpPr/>
          <p:nvPr/>
        </p:nvSpPr>
        <p:spPr>
          <a:xfrm>
            <a:off x="7319395" y="527319"/>
            <a:ext cx="2727534" cy="666491"/>
          </a:xfrm>
          <a:prstGeom prst="rect">
            <a:avLst/>
          </a:prstGeom>
          <a:blipFill>
            <a:blip r:embed="rId37" cstate="print"/>
            <a:stretch>
              <a:fillRect/>
            </a:stretch>
          </a:blipFill>
        </p:spPr>
        <p:txBody>
          <a:bodyPr wrap="square" lIns="0" tIns="0" rIns="0" bIns="0" rtlCol="0"/>
          <a:lstStyle/>
          <a:p>
            <a:endParaRPr/>
          </a:p>
        </p:txBody>
      </p:sp>
      <p:sp>
        <p:nvSpPr>
          <p:cNvPr id="60" name="bk object 60"/>
          <p:cNvSpPr/>
          <p:nvPr/>
        </p:nvSpPr>
        <p:spPr>
          <a:xfrm>
            <a:off x="419595" y="225030"/>
            <a:ext cx="6836295" cy="975359"/>
          </a:xfrm>
          <a:prstGeom prst="rect">
            <a:avLst/>
          </a:prstGeom>
          <a:blipFill>
            <a:blip r:embed="rId38" cstate="print"/>
            <a:stretch>
              <a:fillRect/>
            </a:stretch>
          </a:blipFill>
        </p:spPr>
        <p:txBody>
          <a:bodyPr wrap="square" lIns="0" tIns="0" rIns="0" bIns="0" rtlCol="0"/>
          <a:lstStyle/>
          <a:p>
            <a:endParaRPr/>
          </a:p>
        </p:txBody>
      </p:sp>
      <p:sp>
        <p:nvSpPr>
          <p:cNvPr id="61" name="bk object 61"/>
          <p:cNvSpPr/>
          <p:nvPr/>
        </p:nvSpPr>
        <p:spPr>
          <a:xfrm>
            <a:off x="8998879" y="6946577"/>
            <a:ext cx="647065" cy="240029"/>
          </a:xfrm>
          <a:custGeom>
            <a:avLst/>
            <a:gdLst/>
            <a:ahLst/>
            <a:cxnLst/>
            <a:rect l="l" t="t" r="r" b="b"/>
            <a:pathLst>
              <a:path w="647065" h="240029">
                <a:moveTo>
                  <a:pt x="0" y="0"/>
                </a:moveTo>
                <a:lnTo>
                  <a:pt x="48146" y="14307"/>
                </a:lnTo>
                <a:lnTo>
                  <a:pt x="96025" y="29022"/>
                </a:lnTo>
                <a:lnTo>
                  <a:pt x="143628" y="44151"/>
                </a:lnTo>
                <a:lnTo>
                  <a:pt x="190949" y="59699"/>
                </a:lnTo>
                <a:lnTo>
                  <a:pt x="237979" y="75672"/>
                </a:lnTo>
                <a:lnTo>
                  <a:pt x="284712" y="92075"/>
                </a:lnTo>
                <a:lnTo>
                  <a:pt x="331139" y="108915"/>
                </a:lnTo>
                <a:lnTo>
                  <a:pt x="377254" y="126196"/>
                </a:lnTo>
                <a:lnTo>
                  <a:pt x="423049" y="143924"/>
                </a:lnTo>
                <a:lnTo>
                  <a:pt x="468517" y="162105"/>
                </a:lnTo>
                <a:lnTo>
                  <a:pt x="513649" y="180745"/>
                </a:lnTo>
                <a:lnTo>
                  <a:pt x="558439" y="199849"/>
                </a:lnTo>
                <a:lnTo>
                  <a:pt x="602880" y="219422"/>
                </a:lnTo>
                <a:lnTo>
                  <a:pt x="646963" y="239471"/>
                </a:lnTo>
                <a:lnTo>
                  <a:pt x="602291" y="217249"/>
                </a:lnTo>
                <a:lnTo>
                  <a:pt x="557167" y="195543"/>
                </a:lnTo>
                <a:lnTo>
                  <a:pt x="511603" y="174347"/>
                </a:lnTo>
                <a:lnTo>
                  <a:pt x="465606" y="153655"/>
                </a:lnTo>
                <a:lnTo>
                  <a:pt x="419187" y="133462"/>
                </a:lnTo>
                <a:lnTo>
                  <a:pt x="372356" y="113760"/>
                </a:lnTo>
                <a:lnTo>
                  <a:pt x="325120" y="94544"/>
                </a:lnTo>
                <a:lnTo>
                  <a:pt x="277491" y="75807"/>
                </a:lnTo>
                <a:lnTo>
                  <a:pt x="229477" y="57544"/>
                </a:lnTo>
                <a:lnTo>
                  <a:pt x="181088" y="39749"/>
                </a:lnTo>
                <a:lnTo>
                  <a:pt x="132333" y="22415"/>
                </a:lnTo>
                <a:lnTo>
                  <a:pt x="83223" y="5537"/>
                </a:lnTo>
                <a:lnTo>
                  <a:pt x="0" y="0"/>
                </a:lnTo>
                <a:close/>
              </a:path>
            </a:pathLst>
          </a:custGeom>
          <a:solidFill>
            <a:srgbClr val="FFFFFF"/>
          </a:solidFill>
        </p:spPr>
        <p:txBody>
          <a:bodyPr wrap="square" lIns="0" tIns="0" rIns="0" bIns="0" rtlCol="0"/>
          <a:lstStyle/>
          <a:p>
            <a:endParaRPr/>
          </a:p>
        </p:txBody>
      </p:sp>
      <p:sp>
        <p:nvSpPr>
          <p:cNvPr id="62" name="bk object 62"/>
          <p:cNvSpPr/>
          <p:nvPr/>
        </p:nvSpPr>
        <p:spPr>
          <a:xfrm>
            <a:off x="1874946" y="6616117"/>
            <a:ext cx="1925499" cy="278984"/>
          </a:xfrm>
          <a:prstGeom prst="rect">
            <a:avLst/>
          </a:prstGeom>
          <a:blipFill>
            <a:blip r:embed="rId39" cstate="print"/>
            <a:stretch>
              <a:fillRect/>
            </a:stretch>
          </a:blipFill>
        </p:spPr>
        <p:txBody>
          <a:bodyPr wrap="square" lIns="0" tIns="0" rIns="0" bIns="0" rtlCol="0"/>
          <a:lstStyle/>
          <a:p>
            <a:endParaRPr/>
          </a:p>
        </p:txBody>
      </p:sp>
      <p:sp>
        <p:nvSpPr>
          <p:cNvPr id="63" name="bk object 63"/>
          <p:cNvSpPr/>
          <p:nvPr/>
        </p:nvSpPr>
        <p:spPr>
          <a:xfrm>
            <a:off x="2324226" y="6673481"/>
            <a:ext cx="744766" cy="51638"/>
          </a:xfrm>
          <a:prstGeom prst="rect">
            <a:avLst/>
          </a:prstGeom>
          <a:blipFill>
            <a:blip r:embed="rId40" cstate="print"/>
            <a:stretch>
              <a:fillRect/>
            </a:stretch>
          </a:blipFill>
        </p:spPr>
        <p:txBody>
          <a:bodyPr wrap="square" lIns="0" tIns="0" rIns="0" bIns="0" rtlCol="0"/>
          <a:lstStyle/>
          <a:p>
            <a:endParaRPr/>
          </a:p>
        </p:txBody>
      </p:sp>
      <p:sp>
        <p:nvSpPr>
          <p:cNvPr id="64" name="bk object 64"/>
          <p:cNvSpPr/>
          <p:nvPr/>
        </p:nvSpPr>
        <p:spPr>
          <a:xfrm>
            <a:off x="2509963" y="6731728"/>
            <a:ext cx="1290803" cy="163444"/>
          </a:xfrm>
          <a:prstGeom prst="rect">
            <a:avLst/>
          </a:prstGeom>
          <a:blipFill>
            <a:blip r:embed="rId41" cstate="print"/>
            <a:stretch>
              <a:fillRect/>
            </a:stretch>
          </a:blipFill>
        </p:spPr>
        <p:txBody>
          <a:bodyPr wrap="square" lIns="0" tIns="0" rIns="0" bIns="0" rtlCol="0"/>
          <a:lstStyle/>
          <a:p>
            <a:endParaRPr/>
          </a:p>
        </p:txBody>
      </p:sp>
      <p:sp>
        <p:nvSpPr>
          <p:cNvPr id="65" name="bk object 65"/>
          <p:cNvSpPr/>
          <p:nvPr/>
        </p:nvSpPr>
        <p:spPr>
          <a:xfrm>
            <a:off x="2685802" y="6761214"/>
            <a:ext cx="1125249" cy="136894"/>
          </a:xfrm>
          <a:prstGeom prst="rect">
            <a:avLst/>
          </a:prstGeom>
          <a:blipFill>
            <a:blip r:embed="rId42" cstate="print"/>
            <a:stretch>
              <a:fillRect/>
            </a:stretch>
          </a:blipFill>
        </p:spPr>
        <p:txBody>
          <a:bodyPr wrap="square" lIns="0" tIns="0" rIns="0" bIns="0" rtlCol="0"/>
          <a:lstStyle/>
          <a:p>
            <a:endParaRPr/>
          </a:p>
        </p:txBody>
      </p:sp>
      <p:sp>
        <p:nvSpPr>
          <p:cNvPr id="66" name="bk object 66"/>
          <p:cNvSpPr/>
          <p:nvPr/>
        </p:nvSpPr>
        <p:spPr>
          <a:xfrm>
            <a:off x="1874971" y="6616128"/>
            <a:ext cx="5672765" cy="947597"/>
          </a:xfrm>
          <a:prstGeom prst="rect">
            <a:avLst/>
          </a:prstGeom>
          <a:blipFill>
            <a:blip r:embed="rId43" cstate="print"/>
            <a:stretch>
              <a:fillRect/>
            </a:stretch>
          </a:blipFill>
        </p:spPr>
        <p:txBody>
          <a:bodyPr wrap="square" lIns="0" tIns="0" rIns="0" bIns="0" rtlCol="0"/>
          <a:lstStyle/>
          <a:p>
            <a:endParaRPr/>
          </a:p>
        </p:txBody>
      </p:sp>
      <p:sp>
        <p:nvSpPr>
          <p:cNvPr id="67" name="bk object 67"/>
          <p:cNvSpPr/>
          <p:nvPr/>
        </p:nvSpPr>
        <p:spPr>
          <a:xfrm>
            <a:off x="1874939" y="6616115"/>
            <a:ext cx="5310148" cy="1156275"/>
          </a:xfrm>
          <a:prstGeom prst="rect">
            <a:avLst/>
          </a:prstGeom>
          <a:blipFill>
            <a:blip r:embed="rId44" cstate="print"/>
            <a:stretch>
              <a:fillRect/>
            </a:stretch>
          </a:blipFill>
        </p:spPr>
        <p:txBody>
          <a:bodyPr wrap="square" lIns="0" tIns="0" rIns="0" bIns="0" rtlCol="0"/>
          <a:lstStyle/>
          <a:p>
            <a:endParaRPr/>
          </a:p>
        </p:txBody>
      </p:sp>
      <p:sp>
        <p:nvSpPr>
          <p:cNvPr id="68" name="bk object 68"/>
          <p:cNvSpPr/>
          <p:nvPr/>
        </p:nvSpPr>
        <p:spPr>
          <a:xfrm>
            <a:off x="1918782" y="6633308"/>
            <a:ext cx="5266308" cy="1139091"/>
          </a:xfrm>
          <a:prstGeom prst="rect">
            <a:avLst/>
          </a:prstGeom>
          <a:blipFill>
            <a:blip r:embed="rId45" cstate="print"/>
            <a:stretch>
              <a:fillRect/>
            </a:stretch>
          </a:blipFill>
        </p:spPr>
        <p:txBody>
          <a:bodyPr wrap="square" lIns="0" tIns="0" rIns="0" bIns="0" rtlCol="0"/>
          <a:lstStyle/>
          <a:p>
            <a:endParaRPr/>
          </a:p>
        </p:txBody>
      </p:sp>
      <p:sp>
        <p:nvSpPr>
          <p:cNvPr id="69" name="bk object 69"/>
          <p:cNvSpPr/>
          <p:nvPr/>
        </p:nvSpPr>
        <p:spPr>
          <a:xfrm>
            <a:off x="1880241" y="6618272"/>
            <a:ext cx="6422847" cy="1154119"/>
          </a:xfrm>
          <a:prstGeom prst="rect">
            <a:avLst/>
          </a:prstGeom>
          <a:blipFill>
            <a:blip r:embed="rId46" cstate="print"/>
            <a:stretch>
              <a:fillRect/>
            </a:stretch>
          </a:blipFill>
        </p:spPr>
        <p:txBody>
          <a:bodyPr wrap="square" lIns="0" tIns="0" rIns="0" bIns="0" rtlCol="0"/>
          <a:lstStyle/>
          <a:p>
            <a:endParaRPr/>
          </a:p>
        </p:txBody>
      </p:sp>
      <p:sp>
        <p:nvSpPr>
          <p:cNvPr id="70" name="bk object 70"/>
          <p:cNvSpPr/>
          <p:nvPr/>
        </p:nvSpPr>
        <p:spPr>
          <a:xfrm>
            <a:off x="1632897" y="6616115"/>
            <a:ext cx="2092355" cy="1156284"/>
          </a:xfrm>
          <a:prstGeom prst="rect">
            <a:avLst/>
          </a:prstGeom>
          <a:blipFill>
            <a:blip r:embed="rId47" cstate="print"/>
            <a:stretch>
              <a:fillRect/>
            </a:stretch>
          </a:blipFill>
        </p:spPr>
        <p:txBody>
          <a:bodyPr wrap="square" lIns="0" tIns="0" rIns="0" bIns="0" rtlCol="0"/>
          <a:lstStyle/>
          <a:p>
            <a:endParaRPr/>
          </a:p>
        </p:txBody>
      </p:sp>
      <p:sp>
        <p:nvSpPr>
          <p:cNvPr id="71" name="bk object 71"/>
          <p:cNvSpPr/>
          <p:nvPr/>
        </p:nvSpPr>
        <p:spPr>
          <a:xfrm>
            <a:off x="1858729" y="6616999"/>
            <a:ext cx="1862581" cy="1155400"/>
          </a:xfrm>
          <a:prstGeom prst="rect">
            <a:avLst/>
          </a:prstGeom>
          <a:blipFill>
            <a:blip r:embed="rId48" cstate="print"/>
            <a:stretch>
              <a:fillRect/>
            </a:stretch>
          </a:blipFill>
        </p:spPr>
        <p:txBody>
          <a:bodyPr wrap="square" lIns="0" tIns="0" rIns="0" bIns="0" rtlCol="0"/>
          <a:lstStyle/>
          <a:p>
            <a:endParaRPr/>
          </a:p>
        </p:txBody>
      </p:sp>
      <p:sp>
        <p:nvSpPr>
          <p:cNvPr id="72" name="bk object 72"/>
          <p:cNvSpPr/>
          <p:nvPr/>
        </p:nvSpPr>
        <p:spPr>
          <a:xfrm>
            <a:off x="1886673" y="6631279"/>
            <a:ext cx="1836809" cy="1141119"/>
          </a:xfrm>
          <a:prstGeom prst="rect">
            <a:avLst/>
          </a:prstGeom>
          <a:blipFill>
            <a:blip r:embed="rId49" cstate="print"/>
            <a:stretch>
              <a:fillRect/>
            </a:stretch>
          </a:blipFill>
        </p:spPr>
        <p:txBody>
          <a:bodyPr wrap="square" lIns="0" tIns="0" rIns="0" bIns="0" rtlCol="0"/>
          <a:lstStyle/>
          <a:p>
            <a:endParaRPr/>
          </a:p>
        </p:txBody>
      </p:sp>
      <p:sp>
        <p:nvSpPr>
          <p:cNvPr id="73" name="bk object 73"/>
          <p:cNvSpPr/>
          <p:nvPr/>
        </p:nvSpPr>
        <p:spPr>
          <a:xfrm>
            <a:off x="315061" y="6616119"/>
            <a:ext cx="1559875" cy="1156280"/>
          </a:xfrm>
          <a:prstGeom prst="rect">
            <a:avLst/>
          </a:prstGeom>
          <a:blipFill>
            <a:blip r:embed="rId50" cstate="print"/>
            <a:stretch>
              <a:fillRect/>
            </a:stretch>
          </a:blipFill>
        </p:spPr>
        <p:txBody>
          <a:bodyPr wrap="square" lIns="0" tIns="0" rIns="0" bIns="0" rtlCol="0"/>
          <a:lstStyle/>
          <a:p>
            <a:endParaRPr/>
          </a:p>
        </p:txBody>
      </p:sp>
      <p:sp>
        <p:nvSpPr>
          <p:cNvPr id="74" name="bk object 74"/>
          <p:cNvSpPr/>
          <p:nvPr/>
        </p:nvSpPr>
        <p:spPr>
          <a:xfrm>
            <a:off x="752157" y="6616120"/>
            <a:ext cx="1121652" cy="1156279"/>
          </a:xfrm>
          <a:prstGeom prst="rect">
            <a:avLst/>
          </a:prstGeom>
          <a:blipFill>
            <a:blip r:embed="rId51" cstate="print"/>
            <a:stretch>
              <a:fillRect/>
            </a:stretch>
          </a:blipFill>
        </p:spPr>
        <p:txBody>
          <a:bodyPr wrap="square" lIns="0" tIns="0" rIns="0" bIns="0" rtlCol="0"/>
          <a:lstStyle/>
          <a:p>
            <a:endParaRPr/>
          </a:p>
        </p:txBody>
      </p:sp>
      <p:sp>
        <p:nvSpPr>
          <p:cNvPr id="75" name="bk object 75"/>
          <p:cNvSpPr/>
          <p:nvPr/>
        </p:nvSpPr>
        <p:spPr>
          <a:xfrm>
            <a:off x="1220500" y="6616610"/>
            <a:ext cx="653828" cy="1155779"/>
          </a:xfrm>
          <a:prstGeom prst="rect">
            <a:avLst/>
          </a:prstGeom>
          <a:blipFill>
            <a:blip r:embed="rId52" cstate="print"/>
            <a:stretch>
              <a:fillRect/>
            </a:stretch>
          </a:blipFill>
        </p:spPr>
        <p:txBody>
          <a:bodyPr wrap="square" lIns="0" tIns="0" rIns="0" bIns="0" rtlCol="0"/>
          <a:lstStyle/>
          <a:p>
            <a:endParaRPr/>
          </a:p>
        </p:txBody>
      </p:sp>
      <p:sp>
        <p:nvSpPr>
          <p:cNvPr id="76" name="bk object 76"/>
          <p:cNvSpPr/>
          <p:nvPr/>
        </p:nvSpPr>
        <p:spPr>
          <a:xfrm>
            <a:off x="2972" y="6616117"/>
            <a:ext cx="1871946" cy="1156281"/>
          </a:xfrm>
          <a:prstGeom prst="rect">
            <a:avLst/>
          </a:prstGeom>
          <a:blipFill>
            <a:blip r:embed="rId53" cstate="print"/>
            <a:stretch>
              <a:fillRect/>
            </a:stretch>
          </a:blipFill>
        </p:spPr>
        <p:txBody>
          <a:bodyPr wrap="square" lIns="0" tIns="0" rIns="0" bIns="0" rtlCol="0"/>
          <a:lstStyle/>
          <a:p>
            <a:endParaRPr/>
          </a:p>
        </p:txBody>
      </p:sp>
      <p:sp>
        <p:nvSpPr>
          <p:cNvPr id="77" name="bk object 77"/>
          <p:cNvSpPr/>
          <p:nvPr/>
        </p:nvSpPr>
        <p:spPr>
          <a:xfrm>
            <a:off x="2973" y="6616115"/>
            <a:ext cx="1871966" cy="1156274"/>
          </a:xfrm>
          <a:prstGeom prst="rect">
            <a:avLst/>
          </a:prstGeom>
          <a:blipFill>
            <a:blip r:embed="rId54" cstate="print"/>
            <a:stretch>
              <a:fillRect/>
            </a:stretch>
          </a:blipFill>
        </p:spPr>
        <p:txBody>
          <a:bodyPr wrap="square" lIns="0" tIns="0" rIns="0" bIns="0" rtlCol="0"/>
          <a:lstStyle/>
          <a:p>
            <a:endParaRPr/>
          </a:p>
        </p:txBody>
      </p:sp>
      <p:sp>
        <p:nvSpPr>
          <p:cNvPr id="78" name="bk object 78"/>
          <p:cNvSpPr/>
          <p:nvPr/>
        </p:nvSpPr>
        <p:spPr>
          <a:xfrm>
            <a:off x="2971" y="6617334"/>
            <a:ext cx="1867153" cy="1155065"/>
          </a:xfrm>
          <a:prstGeom prst="rect">
            <a:avLst/>
          </a:prstGeom>
          <a:blipFill>
            <a:blip r:embed="rId55" cstate="print"/>
            <a:stretch>
              <a:fillRect/>
            </a:stretch>
          </a:blipFill>
        </p:spPr>
        <p:txBody>
          <a:bodyPr wrap="square" lIns="0" tIns="0" rIns="0" bIns="0" rtlCol="0"/>
          <a:lstStyle/>
          <a:p>
            <a:endParaRPr/>
          </a:p>
        </p:txBody>
      </p:sp>
      <p:sp>
        <p:nvSpPr>
          <p:cNvPr id="79" name="bk object 79"/>
          <p:cNvSpPr/>
          <p:nvPr/>
        </p:nvSpPr>
        <p:spPr>
          <a:xfrm>
            <a:off x="2973" y="6554192"/>
            <a:ext cx="1871965" cy="342612"/>
          </a:xfrm>
          <a:prstGeom prst="rect">
            <a:avLst/>
          </a:prstGeom>
          <a:blipFill>
            <a:blip r:embed="rId56" cstate="print"/>
            <a:stretch>
              <a:fillRect/>
            </a:stretch>
          </a:blipFill>
        </p:spPr>
        <p:txBody>
          <a:bodyPr wrap="square" lIns="0" tIns="0" rIns="0" bIns="0" rtlCol="0"/>
          <a:lstStyle/>
          <a:p>
            <a:endParaRPr/>
          </a:p>
        </p:txBody>
      </p:sp>
      <p:sp>
        <p:nvSpPr>
          <p:cNvPr id="80" name="bk object 80"/>
          <p:cNvSpPr/>
          <p:nvPr/>
        </p:nvSpPr>
        <p:spPr>
          <a:xfrm>
            <a:off x="2971" y="6570048"/>
            <a:ext cx="1871967" cy="328257"/>
          </a:xfrm>
          <a:prstGeom prst="rect">
            <a:avLst/>
          </a:prstGeom>
          <a:blipFill>
            <a:blip r:embed="rId57" cstate="print"/>
            <a:stretch>
              <a:fillRect/>
            </a:stretch>
          </a:blipFill>
        </p:spPr>
        <p:txBody>
          <a:bodyPr wrap="square" lIns="0" tIns="0" rIns="0" bIns="0" rtlCol="0"/>
          <a:lstStyle/>
          <a:p>
            <a:endParaRPr/>
          </a:p>
        </p:txBody>
      </p:sp>
      <p:sp>
        <p:nvSpPr>
          <p:cNvPr id="81" name="bk object 81"/>
          <p:cNvSpPr/>
          <p:nvPr/>
        </p:nvSpPr>
        <p:spPr>
          <a:xfrm>
            <a:off x="2979" y="6615146"/>
            <a:ext cx="1866346" cy="283281"/>
          </a:xfrm>
          <a:prstGeom prst="rect">
            <a:avLst/>
          </a:prstGeom>
          <a:blipFill>
            <a:blip r:embed="rId58" cstate="print"/>
            <a:stretch>
              <a:fillRect/>
            </a:stretch>
          </a:blipFill>
        </p:spPr>
        <p:txBody>
          <a:bodyPr wrap="square" lIns="0" tIns="0" rIns="0" bIns="0" rtlCol="0"/>
          <a:lstStyle/>
          <a:p>
            <a:endParaRPr/>
          </a:p>
        </p:txBody>
      </p:sp>
      <p:sp>
        <p:nvSpPr>
          <p:cNvPr id="82" name="bk object 82"/>
          <p:cNvSpPr/>
          <p:nvPr/>
        </p:nvSpPr>
        <p:spPr>
          <a:xfrm>
            <a:off x="2102144" y="6616668"/>
            <a:ext cx="877135" cy="91292"/>
          </a:xfrm>
          <a:prstGeom prst="rect">
            <a:avLst/>
          </a:prstGeom>
          <a:blipFill>
            <a:blip r:embed="rId59" cstate="print"/>
            <a:stretch>
              <a:fillRect/>
            </a:stretch>
          </a:blipFill>
        </p:spPr>
        <p:txBody>
          <a:bodyPr wrap="square" lIns="0" tIns="0" rIns="0" bIns="0" rtlCol="0"/>
          <a:lstStyle/>
          <a:p>
            <a:endParaRPr/>
          </a:p>
        </p:txBody>
      </p:sp>
      <p:sp>
        <p:nvSpPr>
          <p:cNvPr id="83" name="bk object 83"/>
          <p:cNvSpPr/>
          <p:nvPr/>
        </p:nvSpPr>
        <p:spPr>
          <a:xfrm>
            <a:off x="2135411" y="6642672"/>
            <a:ext cx="843627" cy="64397"/>
          </a:xfrm>
          <a:prstGeom prst="rect">
            <a:avLst/>
          </a:prstGeom>
          <a:blipFill>
            <a:blip r:embed="rId60" cstate="print"/>
            <a:stretch>
              <a:fillRect/>
            </a:stretch>
          </a:blipFill>
        </p:spPr>
        <p:txBody>
          <a:bodyPr wrap="square" lIns="0" tIns="0" rIns="0" bIns="0" rtlCol="0"/>
          <a:lstStyle/>
          <a:p>
            <a:endParaRPr/>
          </a:p>
        </p:txBody>
      </p:sp>
      <p:sp>
        <p:nvSpPr>
          <p:cNvPr id="84" name="bk object 84"/>
          <p:cNvSpPr/>
          <p:nvPr/>
        </p:nvSpPr>
        <p:spPr>
          <a:xfrm>
            <a:off x="2130664" y="6618528"/>
            <a:ext cx="480814" cy="61442"/>
          </a:xfrm>
          <a:prstGeom prst="rect">
            <a:avLst/>
          </a:prstGeom>
          <a:blipFill>
            <a:blip r:embed="rId61" cstate="print"/>
            <a:stretch>
              <a:fillRect/>
            </a:stretch>
          </a:blipFill>
        </p:spPr>
        <p:txBody>
          <a:bodyPr wrap="square" lIns="0" tIns="0" rIns="0" bIns="0" rtlCol="0"/>
          <a:lstStyle/>
          <a:p>
            <a:endParaRPr/>
          </a:p>
        </p:txBody>
      </p:sp>
      <p:sp>
        <p:nvSpPr>
          <p:cNvPr id="85" name="bk object 85"/>
          <p:cNvSpPr/>
          <p:nvPr/>
        </p:nvSpPr>
        <p:spPr>
          <a:xfrm>
            <a:off x="2102142" y="6664528"/>
            <a:ext cx="883148" cy="44782"/>
          </a:xfrm>
          <a:prstGeom prst="rect">
            <a:avLst/>
          </a:prstGeom>
          <a:blipFill>
            <a:blip r:embed="rId62" cstate="print"/>
            <a:stretch>
              <a:fillRect/>
            </a:stretch>
          </a:blipFill>
        </p:spPr>
        <p:txBody>
          <a:bodyPr wrap="square" lIns="0" tIns="0" rIns="0" bIns="0" rtlCol="0"/>
          <a:lstStyle/>
          <a:p>
            <a:endParaRPr/>
          </a:p>
        </p:txBody>
      </p:sp>
      <p:sp>
        <p:nvSpPr>
          <p:cNvPr id="86" name="bk object 86"/>
          <p:cNvSpPr/>
          <p:nvPr/>
        </p:nvSpPr>
        <p:spPr>
          <a:xfrm>
            <a:off x="2102167" y="6585728"/>
            <a:ext cx="369662" cy="91623"/>
          </a:xfrm>
          <a:prstGeom prst="rect">
            <a:avLst/>
          </a:prstGeom>
          <a:blipFill>
            <a:blip r:embed="rId63" cstate="print"/>
            <a:stretch>
              <a:fillRect/>
            </a:stretch>
          </a:blipFill>
        </p:spPr>
        <p:txBody>
          <a:bodyPr wrap="square" lIns="0" tIns="0" rIns="0" bIns="0" rtlCol="0"/>
          <a:lstStyle/>
          <a:p>
            <a:endParaRPr/>
          </a:p>
        </p:txBody>
      </p:sp>
      <p:sp>
        <p:nvSpPr>
          <p:cNvPr id="87" name="bk object 87"/>
          <p:cNvSpPr/>
          <p:nvPr/>
        </p:nvSpPr>
        <p:spPr>
          <a:xfrm>
            <a:off x="2129269" y="6610713"/>
            <a:ext cx="342582" cy="63593"/>
          </a:xfrm>
          <a:prstGeom prst="rect">
            <a:avLst/>
          </a:prstGeom>
          <a:blipFill>
            <a:blip r:embed="rId64" cstate="print"/>
            <a:stretch>
              <a:fillRect/>
            </a:stretch>
          </a:blipFill>
        </p:spPr>
        <p:txBody>
          <a:bodyPr wrap="square" lIns="0" tIns="0" rIns="0" bIns="0" rtlCol="0"/>
          <a:lstStyle/>
          <a:p>
            <a:endParaRPr/>
          </a:p>
        </p:txBody>
      </p:sp>
      <p:sp>
        <p:nvSpPr>
          <p:cNvPr id="88" name="bk object 88"/>
          <p:cNvSpPr/>
          <p:nvPr/>
        </p:nvSpPr>
        <p:spPr>
          <a:xfrm>
            <a:off x="2175459" y="6592227"/>
            <a:ext cx="178766" cy="66027"/>
          </a:xfrm>
          <a:prstGeom prst="rect">
            <a:avLst/>
          </a:prstGeom>
          <a:blipFill>
            <a:blip r:embed="rId65" cstate="print"/>
            <a:stretch>
              <a:fillRect/>
            </a:stretch>
          </a:blipFill>
        </p:spPr>
        <p:txBody>
          <a:bodyPr wrap="square" lIns="0" tIns="0" rIns="0" bIns="0" rtlCol="0"/>
          <a:lstStyle/>
          <a:p>
            <a:endParaRPr/>
          </a:p>
        </p:txBody>
      </p:sp>
      <p:sp>
        <p:nvSpPr>
          <p:cNvPr id="89" name="bk object 89"/>
          <p:cNvSpPr/>
          <p:nvPr/>
        </p:nvSpPr>
        <p:spPr>
          <a:xfrm>
            <a:off x="2169720" y="6595320"/>
            <a:ext cx="180668" cy="62932"/>
          </a:xfrm>
          <a:prstGeom prst="rect">
            <a:avLst/>
          </a:prstGeom>
          <a:blipFill>
            <a:blip r:embed="rId66" cstate="print"/>
            <a:stretch>
              <a:fillRect/>
            </a:stretch>
          </a:blipFill>
        </p:spPr>
        <p:txBody>
          <a:bodyPr wrap="square" lIns="0" tIns="0" rIns="0" bIns="0" rtlCol="0"/>
          <a:lstStyle/>
          <a:p>
            <a:endParaRPr/>
          </a:p>
        </p:txBody>
      </p:sp>
      <p:sp>
        <p:nvSpPr>
          <p:cNvPr id="90" name="bk object 90"/>
          <p:cNvSpPr/>
          <p:nvPr/>
        </p:nvSpPr>
        <p:spPr>
          <a:xfrm>
            <a:off x="1518285" y="6544619"/>
            <a:ext cx="731735" cy="132735"/>
          </a:xfrm>
          <a:prstGeom prst="rect">
            <a:avLst/>
          </a:prstGeom>
          <a:blipFill>
            <a:blip r:embed="rId67" cstate="print"/>
            <a:stretch>
              <a:fillRect/>
            </a:stretch>
          </a:blipFill>
        </p:spPr>
        <p:txBody>
          <a:bodyPr wrap="square" lIns="0" tIns="0" rIns="0" bIns="0" rtlCol="0"/>
          <a:lstStyle/>
          <a:p>
            <a:endParaRPr/>
          </a:p>
        </p:txBody>
      </p:sp>
      <p:sp>
        <p:nvSpPr>
          <p:cNvPr id="91" name="bk object 91"/>
          <p:cNvSpPr/>
          <p:nvPr/>
        </p:nvSpPr>
        <p:spPr>
          <a:xfrm>
            <a:off x="2052535" y="6545071"/>
            <a:ext cx="194638" cy="132280"/>
          </a:xfrm>
          <a:prstGeom prst="rect">
            <a:avLst/>
          </a:prstGeom>
          <a:blipFill>
            <a:blip r:embed="rId68" cstate="print"/>
            <a:stretch>
              <a:fillRect/>
            </a:stretch>
          </a:blipFill>
        </p:spPr>
        <p:txBody>
          <a:bodyPr wrap="square" lIns="0" tIns="0" rIns="0" bIns="0" rtlCol="0"/>
          <a:lstStyle/>
          <a:p>
            <a:endParaRPr/>
          </a:p>
        </p:txBody>
      </p:sp>
      <p:sp>
        <p:nvSpPr>
          <p:cNvPr id="92" name="bk object 92"/>
          <p:cNvSpPr/>
          <p:nvPr/>
        </p:nvSpPr>
        <p:spPr>
          <a:xfrm>
            <a:off x="2140695" y="6560071"/>
            <a:ext cx="110385" cy="93783"/>
          </a:xfrm>
          <a:prstGeom prst="rect">
            <a:avLst/>
          </a:prstGeom>
          <a:blipFill>
            <a:blip r:embed="rId69" cstate="print"/>
            <a:stretch>
              <a:fillRect/>
            </a:stretch>
          </a:blipFill>
        </p:spPr>
        <p:txBody>
          <a:bodyPr wrap="square" lIns="0" tIns="0" rIns="0" bIns="0" rtlCol="0"/>
          <a:lstStyle/>
          <a:p>
            <a:endParaRPr/>
          </a:p>
        </p:txBody>
      </p:sp>
      <p:sp>
        <p:nvSpPr>
          <p:cNvPr id="93" name="bk object 93"/>
          <p:cNvSpPr/>
          <p:nvPr/>
        </p:nvSpPr>
        <p:spPr>
          <a:xfrm>
            <a:off x="1517154" y="6544616"/>
            <a:ext cx="576209" cy="130819"/>
          </a:xfrm>
          <a:prstGeom prst="rect">
            <a:avLst/>
          </a:prstGeom>
          <a:blipFill>
            <a:blip r:embed="rId70" cstate="print"/>
            <a:stretch>
              <a:fillRect/>
            </a:stretch>
          </a:blipFill>
        </p:spPr>
        <p:txBody>
          <a:bodyPr wrap="square" lIns="0" tIns="0" rIns="0" bIns="0" rtlCol="0"/>
          <a:lstStyle/>
          <a:p>
            <a:endParaRPr/>
          </a:p>
        </p:txBody>
      </p:sp>
      <p:sp>
        <p:nvSpPr>
          <p:cNvPr id="94" name="bk object 94"/>
          <p:cNvSpPr/>
          <p:nvPr/>
        </p:nvSpPr>
        <p:spPr>
          <a:xfrm>
            <a:off x="1481861" y="6545681"/>
            <a:ext cx="650278" cy="133267"/>
          </a:xfrm>
          <a:prstGeom prst="rect">
            <a:avLst/>
          </a:prstGeom>
          <a:blipFill>
            <a:blip r:embed="rId71" cstate="print"/>
            <a:stretch>
              <a:fillRect/>
            </a:stretch>
          </a:blipFill>
        </p:spPr>
        <p:txBody>
          <a:bodyPr wrap="square" lIns="0" tIns="0" rIns="0" bIns="0" rtlCol="0"/>
          <a:lstStyle/>
          <a:p>
            <a:endParaRPr/>
          </a:p>
        </p:txBody>
      </p:sp>
      <p:sp>
        <p:nvSpPr>
          <p:cNvPr id="95" name="bk object 95"/>
          <p:cNvSpPr/>
          <p:nvPr/>
        </p:nvSpPr>
        <p:spPr>
          <a:xfrm>
            <a:off x="985596" y="6438900"/>
            <a:ext cx="8479155" cy="1333500"/>
          </a:xfrm>
          <a:custGeom>
            <a:avLst/>
            <a:gdLst/>
            <a:ahLst/>
            <a:cxnLst/>
            <a:rect l="l" t="t" r="r" b="b"/>
            <a:pathLst>
              <a:path w="8479155" h="1333500">
                <a:moveTo>
                  <a:pt x="7219389" y="889000"/>
                </a:moveTo>
                <a:lnTo>
                  <a:pt x="6857833" y="889000"/>
                </a:lnTo>
                <a:lnTo>
                  <a:pt x="6891294" y="901700"/>
                </a:lnTo>
                <a:lnTo>
                  <a:pt x="6925400" y="901700"/>
                </a:lnTo>
                <a:lnTo>
                  <a:pt x="6996128" y="927100"/>
                </a:lnTo>
                <a:lnTo>
                  <a:pt x="7033042" y="927100"/>
                </a:lnTo>
                <a:lnTo>
                  <a:pt x="7071184" y="939800"/>
                </a:lnTo>
                <a:lnTo>
                  <a:pt x="7110699" y="952500"/>
                </a:lnTo>
                <a:lnTo>
                  <a:pt x="7151734" y="965200"/>
                </a:lnTo>
                <a:lnTo>
                  <a:pt x="7194433" y="977900"/>
                </a:lnTo>
                <a:lnTo>
                  <a:pt x="7238944" y="990600"/>
                </a:lnTo>
                <a:lnTo>
                  <a:pt x="7285412" y="1003300"/>
                </a:lnTo>
                <a:lnTo>
                  <a:pt x="7333982" y="1016000"/>
                </a:lnTo>
                <a:lnTo>
                  <a:pt x="7384801" y="1028700"/>
                </a:lnTo>
                <a:lnTo>
                  <a:pt x="7438014" y="1041400"/>
                </a:lnTo>
                <a:lnTo>
                  <a:pt x="7493767" y="1066800"/>
                </a:lnTo>
                <a:lnTo>
                  <a:pt x="7552206" y="1079500"/>
                </a:lnTo>
                <a:lnTo>
                  <a:pt x="7613476" y="1104900"/>
                </a:lnTo>
                <a:lnTo>
                  <a:pt x="7677724" y="1130300"/>
                </a:lnTo>
                <a:lnTo>
                  <a:pt x="7745095" y="1143000"/>
                </a:lnTo>
                <a:lnTo>
                  <a:pt x="7815735" y="1168400"/>
                </a:lnTo>
                <a:lnTo>
                  <a:pt x="7889791" y="1193800"/>
                </a:lnTo>
                <a:lnTo>
                  <a:pt x="7967406" y="1219200"/>
                </a:lnTo>
                <a:lnTo>
                  <a:pt x="8048729" y="1244600"/>
                </a:lnTo>
                <a:lnTo>
                  <a:pt x="8133903" y="1282700"/>
                </a:lnTo>
                <a:lnTo>
                  <a:pt x="8223076" y="1308100"/>
                </a:lnTo>
                <a:lnTo>
                  <a:pt x="8320499" y="1333500"/>
                </a:lnTo>
                <a:lnTo>
                  <a:pt x="8479097" y="1333500"/>
                </a:lnTo>
                <a:lnTo>
                  <a:pt x="8437738" y="1320800"/>
                </a:lnTo>
                <a:lnTo>
                  <a:pt x="8390038" y="1295400"/>
                </a:lnTo>
                <a:lnTo>
                  <a:pt x="8344274" y="1270000"/>
                </a:lnTo>
                <a:lnTo>
                  <a:pt x="8300303" y="1244600"/>
                </a:lnTo>
                <a:lnTo>
                  <a:pt x="8257982" y="1219200"/>
                </a:lnTo>
                <a:lnTo>
                  <a:pt x="8217171" y="1206500"/>
                </a:lnTo>
                <a:lnTo>
                  <a:pt x="8177725" y="1181100"/>
                </a:lnTo>
                <a:lnTo>
                  <a:pt x="8139504" y="1168400"/>
                </a:lnTo>
                <a:lnTo>
                  <a:pt x="8102364" y="1143000"/>
                </a:lnTo>
                <a:lnTo>
                  <a:pt x="8030761" y="1117600"/>
                </a:lnTo>
                <a:lnTo>
                  <a:pt x="7996013" y="1104900"/>
                </a:lnTo>
                <a:lnTo>
                  <a:pt x="7961777" y="1079500"/>
                </a:lnTo>
                <a:lnTo>
                  <a:pt x="7793303" y="1016000"/>
                </a:lnTo>
                <a:lnTo>
                  <a:pt x="7759153" y="1016000"/>
                </a:lnTo>
                <a:lnTo>
                  <a:pt x="7689260" y="990600"/>
                </a:lnTo>
                <a:lnTo>
                  <a:pt x="7616294" y="965200"/>
                </a:lnTo>
                <a:lnTo>
                  <a:pt x="7578303" y="965200"/>
                </a:lnTo>
                <a:lnTo>
                  <a:pt x="7539116" y="952500"/>
                </a:lnTo>
                <a:lnTo>
                  <a:pt x="7498592" y="939800"/>
                </a:lnTo>
                <a:lnTo>
                  <a:pt x="7456588" y="939800"/>
                </a:lnTo>
                <a:lnTo>
                  <a:pt x="7412962" y="927100"/>
                </a:lnTo>
                <a:lnTo>
                  <a:pt x="7367571" y="914400"/>
                </a:lnTo>
                <a:lnTo>
                  <a:pt x="7320273" y="914400"/>
                </a:lnTo>
                <a:lnTo>
                  <a:pt x="7270927" y="901700"/>
                </a:lnTo>
                <a:lnTo>
                  <a:pt x="7219389" y="889000"/>
                </a:lnTo>
                <a:close/>
              </a:path>
              <a:path w="8479155" h="1333500">
                <a:moveTo>
                  <a:pt x="7109169" y="876300"/>
                </a:moveTo>
                <a:lnTo>
                  <a:pt x="6792262" y="876300"/>
                </a:lnTo>
                <a:lnTo>
                  <a:pt x="6824871" y="889000"/>
                </a:lnTo>
                <a:lnTo>
                  <a:pt x="7165517" y="889000"/>
                </a:lnTo>
                <a:lnTo>
                  <a:pt x="7109169" y="876300"/>
                </a:lnTo>
                <a:close/>
              </a:path>
              <a:path w="8479155" h="1333500">
                <a:moveTo>
                  <a:pt x="6923847" y="850900"/>
                </a:moveTo>
                <a:lnTo>
                  <a:pt x="6526594" y="850900"/>
                </a:lnTo>
                <a:lnTo>
                  <a:pt x="6561629" y="863600"/>
                </a:lnTo>
                <a:lnTo>
                  <a:pt x="6695093" y="863600"/>
                </a:lnTo>
                <a:lnTo>
                  <a:pt x="6727518" y="876300"/>
                </a:lnTo>
                <a:lnTo>
                  <a:pt x="7050203" y="876300"/>
                </a:lnTo>
                <a:lnTo>
                  <a:pt x="6923847" y="850900"/>
                </a:lnTo>
                <a:close/>
              </a:path>
              <a:path w="8479155" h="1333500">
                <a:moveTo>
                  <a:pt x="6378202" y="787400"/>
                </a:moveTo>
                <a:lnTo>
                  <a:pt x="5061184" y="787400"/>
                </a:lnTo>
                <a:lnTo>
                  <a:pt x="5113772" y="800100"/>
                </a:lnTo>
                <a:lnTo>
                  <a:pt x="5220548" y="800100"/>
                </a:lnTo>
                <a:lnTo>
                  <a:pt x="5274768" y="812800"/>
                </a:lnTo>
                <a:lnTo>
                  <a:pt x="5329564" y="812800"/>
                </a:lnTo>
                <a:lnTo>
                  <a:pt x="5384955" y="825500"/>
                </a:lnTo>
                <a:lnTo>
                  <a:pt x="5554852" y="825500"/>
                </a:lnTo>
                <a:lnTo>
                  <a:pt x="5612781" y="838200"/>
                </a:lnTo>
                <a:lnTo>
                  <a:pt x="6246319" y="838200"/>
                </a:lnTo>
                <a:lnTo>
                  <a:pt x="6291132" y="850900"/>
                </a:lnTo>
                <a:lnTo>
                  <a:pt x="6856172" y="850900"/>
                </a:lnTo>
                <a:lnTo>
                  <a:pt x="6711117" y="825500"/>
                </a:lnTo>
                <a:lnTo>
                  <a:pt x="6552173" y="800100"/>
                </a:lnTo>
                <a:lnTo>
                  <a:pt x="6378202" y="787400"/>
                </a:lnTo>
                <a:close/>
              </a:path>
              <a:path w="8479155" h="1333500">
                <a:moveTo>
                  <a:pt x="6292958" y="774700"/>
                </a:moveTo>
                <a:lnTo>
                  <a:pt x="4957523" y="774700"/>
                </a:lnTo>
                <a:lnTo>
                  <a:pt x="5009106" y="787400"/>
                </a:lnTo>
                <a:lnTo>
                  <a:pt x="6345549" y="787400"/>
                </a:lnTo>
                <a:lnTo>
                  <a:pt x="6292958" y="774700"/>
                </a:lnTo>
                <a:close/>
              </a:path>
              <a:path w="8479155" h="1333500">
                <a:moveTo>
                  <a:pt x="5611104" y="749300"/>
                </a:moveTo>
                <a:lnTo>
                  <a:pt x="4805574" y="749300"/>
                </a:lnTo>
                <a:lnTo>
                  <a:pt x="4906418" y="774700"/>
                </a:lnTo>
                <a:lnTo>
                  <a:pt x="6167604" y="774700"/>
                </a:lnTo>
                <a:lnTo>
                  <a:pt x="6114664" y="762000"/>
                </a:lnTo>
                <a:lnTo>
                  <a:pt x="5667748" y="762000"/>
                </a:lnTo>
                <a:lnTo>
                  <a:pt x="5611104" y="749300"/>
                </a:lnTo>
                <a:close/>
              </a:path>
              <a:path w="8479155" h="1333500">
                <a:moveTo>
                  <a:pt x="5229730" y="723900"/>
                </a:moveTo>
                <a:lnTo>
                  <a:pt x="4657480" y="723900"/>
                </a:lnTo>
                <a:lnTo>
                  <a:pt x="4755803" y="749300"/>
                </a:lnTo>
                <a:lnTo>
                  <a:pt x="5444531" y="749300"/>
                </a:lnTo>
                <a:lnTo>
                  <a:pt x="5390078" y="736600"/>
                </a:lnTo>
                <a:lnTo>
                  <a:pt x="5282692" y="736600"/>
                </a:lnTo>
                <a:lnTo>
                  <a:pt x="5229730" y="723900"/>
                </a:lnTo>
                <a:close/>
              </a:path>
              <a:path w="8479155" h="1333500">
                <a:moveTo>
                  <a:pt x="5022417" y="698500"/>
                </a:moveTo>
                <a:lnTo>
                  <a:pt x="4512794" y="698500"/>
                </a:lnTo>
                <a:lnTo>
                  <a:pt x="4608895" y="723900"/>
                </a:lnTo>
                <a:lnTo>
                  <a:pt x="5177236" y="723900"/>
                </a:lnTo>
                <a:lnTo>
                  <a:pt x="5125196" y="711200"/>
                </a:lnTo>
                <a:lnTo>
                  <a:pt x="5073594" y="711200"/>
                </a:lnTo>
                <a:lnTo>
                  <a:pt x="5022417" y="698500"/>
                </a:lnTo>
                <a:close/>
              </a:path>
              <a:path w="8479155" h="1333500">
                <a:moveTo>
                  <a:pt x="4723453" y="660400"/>
                </a:moveTo>
                <a:lnTo>
                  <a:pt x="4324411" y="660400"/>
                </a:lnTo>
                <a:lnTo>
                  <a:pt x="4465246" y="698500"/>
                </a:lnTo>
                <a:lnTo>
                  <a:pt x="4971650" y="698500"/>
                </a:lnTo>
                <a:lnTo>
                  <a:pt x="4921278" y="685800"/>
                </a:lnTo>
                <a:lnTo>
                  <a:pt x="4871287" y="685800"/>
                </a:lnTo>
                <a:lnTo>
                  <a:pt x="4821662" y="673100"/>
                </a:lnTo>
                <a:lnTo>
                  <a:pt x="4772389" y="673100"/>
                </a:lnTo>
                <a:lnTo>
                  <a:pt x="4723453" y="660400"/>
                </a:lnTo>
                <a:close/>
              </a:path>
              <a:path w="8479155" h="1333500">
                <a:moveTo>
                  <a:pt x="3974487" y="508000"/>
                </a:moveTo>
                <a:lnTo>
                  <a:pt x="3691288" y="508000"/>
                </a:lnTo>
                <a:lnTo>
                  <a:pt x="4049400" y="609600"/>
                </a:lnTo>
                <a:lnTo>
                  <a:pt x="4094729" y="609600"/>
                </a:lnTo>
                <a:lnTo>
                  <a:pt x="4278015" y="660400"/>
                </a:lnTo>
                <a:lnTo>
                  <a:pt x="4674840" y="660400"/>
                </a:lnTo>
                <a:lnTo>
                  <a:pt x="4578523" y="635000"/>
                </a:lnTo>
                <a:lnTo>
                  <a:pt x="4530791" y="635000"/>
                </a:lnTo>
                <a:lnTo>
                  <a:pt x="4389123" y="596900"/>
                </a:lnTo>
                <a:lnTo>
                  <a:pt x="4342362" y="596900"/>
                </a:lnTo>
                <a:lnTo>
                  <a:pt x="4203260" y="558800"/>
                </a:lnTo>
                <a:lnTo>
                  <a:pt x="4157238" y="558800"/>
                </a:lnTo>
                <a:lnTo>
                  <a:pt x="3974487" y="508000"/>
                </a:lnTo>
                <a:close/>
              </a:path>
              <a:path w="8479155" h="1333500">
                <a:moveTo>
                  <a:pt x="2254027" y="127000"/>
                </a:moveTo>
                <a:lnTo>
                  <a:pt x="2022833" y="127000"/>
                </a:lnTo>
                <a:lnTo>
                  <a:pt x="2072722" y="139700"/>
                </a:lnTo>
                <a:lnTo>
                  <a:pt x="2122407" y="139700"/>
                </a:lnTo>
                <a:lnTo>
                  <a:pt x="2270150" y="177800"/>
                </a:lnTo>
                <a:lnTo>
                  <a:pt x="2318935" y="177800"/>
                </a:lnTo>
                <a:lnTo>
                  <a:pt x="2415764" y="203200"/>
                </a:lnTo>
                <a:lnTo>
                  <a:pt x="2463793" y="203200"/>
                </a:lnTo>
                <a:lnTo>
                  <a:pt x="2653155" y="254000"/>
                </a:lnTo>
                <a:lnTo>
                  <a:pt x="2699768" y="254000"/>
                </a:lnTo>
                <a:lnTo>
                  <a:pt x="3018685" y="342900"/>
                </a:lnTo>
                <a:lnTo>
                  <a:pt x="3064420" y="342900"/>
                </a:lnTo>
                <a:lnTo>
                  <a:pt x="3646841" y="508000"/>
                </a:lnTo>
                <a:lnTo>
                  <a:pt x="3929061" y="508000"/>
                </a:lnTo>
                <a:lnTo>
                  <a:pt x="3702779" y="444500"/>
                </a:lnTo>
                <a:lnTo>
                  <a:pt x="3657590" y="444500"/>
                </a:lnTo>
                <a:lnTo>
                  <a:pt x="3340133" y="355600"/>
                </a:lnTo>
                <a:lnTo>
                  <a:pt x="3294446" y="355600"/>
                </a:lnTo>
                <a:lnTo>
                  <a:pt x="3017135" y="279400"/>
                </a:lnTo>
                <a:lnTo>
                  <a:pt x="2971560" y="279400"/>
                </a:lnTo>
                <a:lnTo>
                  <a:pt x="2786129" y="228600"/>
                </a:lnTo>
                <a:lnTo>
                  <a:pt x="2739029" y="228600"/>
                </a:lnTo>
                <a:lnTo>
                  <a:pt x="2596086" y="190500"/>
                </a:lnTo>
                <a:lnTo>
                  <a:pt x="2547917" y="190500"/>
                </a:lnTo>
                <a:lnTo>
                  <a:pt x="2401967" y="152400"/>
                </a:lnTo>
                <a:lnTo>
                  <a:pt x="2352864" y="152400"/>
                </a:lnTo>
                <a:lnTo>
                  <a:pt x="2254027" y="127000"/>
                </a:lnTo>
                <a:close/>
              </a:path>
              <a:path w="8479155" h="1333500">
                <a:moveTo>
                  <a:pt x="2003651" y="88900"/>
                </a:moveTo>
                <a:lnTo>
                  <a:pt x="1770577" y="88900"/>
                </a:lnTo>
                <a:lnTo>
                  <a:pt x="1821377" y="101600"/>
                </a:lnTo>
                <a:lnTo>
                  <a:pt x="1872010" y="101600"/>
                </a:lnTo>
                <a:lnTo>
                  <a:pt x="1972745" y="127000"/>
                </a:lnTo>
                <a:lnTo>
                  <a:pt x="2204310" y="127000"/>
                </a:lnTo>
                <a:lnTo>
                  <a:pt x="2154406" y="114300"/>
                </a:lnTo>
                <a:lnTo>
                  <a:pt x="2104323" y="114300"/>
                </a:lnTo>
                <a:lnTo>
                  <a:pt x="2003651" y="88900"/>
                </a:lnTo>
                <a:close/>
              </a:path>
              <a:path w="8479155" h="1333500">
                <a:moveTo>
                  <a:pt x="1902363" y="76200"/>
                </a:moveTo>
                <a:lnTo>
                  <a:pt x="1668510" y="76200"/>
                </a:lnTo>
                <a:lnTo>
                  <a:pt x="1719619" y="88900"/>
                </a:lnTo>
                <a:lnTo>
                  <a:pt x="1953080" y="88900"/>
                </a:lnTo>
                <a:lnTo>
                  <a:pt x="1902363" y="76200"/>
                </a:lnTo>
                <a:close/>
              </a:path>
              <a:path w="8479155" h="1333500">
                <a:moveTo>
                  <a:pt x="1800526" y="63500"/>
                </a:moveTo>
                <a:lnTo>
                  <a:pt x="1565871" y="63500"/>
                </a:lnTo>
                <a:lnTo>
                  <a:pt x="1617258" y="76200"/>
                </a:lnTo>
                <a:lnTo>
                  <a:pt x="1851509" y="76200"/>
                </a:lnTo>
                <a:lnTo>
                  <a:pt x="1800526" y="63500"/>
                </a:lnTo>
                <a:close/>
              </a:path>
              <a:path w="8479155" h="1333500">
                <a:moveTo>
                  <a:pt x="1698207" y="50800"/>
                </a:moveTo>
                <a:lnTo>
                  <a:pt x="1462722" y="50800"/>
                </a:lnTo>
                <a:lnTo>
                  <a:pt x="1514357" y="63500"/>
                </a:lnTo>
                <a:lnTo>
                  <a:pt x="1749422" y="63500"/>
                </a:lnTo>
                <a:lnTo>
                  <a:pt x="1698207" y="50800"/>
                </a:lnTo>
                <a:close/>
              </a:path>
              <a:path w="8479155" h="1333500">
                <a:moveTo>
                  <a:pt x="51819" y="38100"/>
                </a:moveTo>
                <a:lnTo>
                  <a:pt x="50212" y="38100"/>
                </a:lnTo>
                <a:lnTo>
                  <a:pt x="0" y="50800"/>
                </a:lnTo>
                <a:lnTo>
                  <a:pt x="51819" y="38100"/>
                </a:lnTo>
                <a:close/>
              </a:path>
              <a:path w="8479155" h="1333500">
                <a:moveTo>
                  <a:pt x="1543969" y="38100"/>
                </a:moveTo>
                <a:lnTo>
                  <a:pt x="1307179" y="38100"/>
                </a:lnTo>
                <a:lnTo>
                  <a:pt x="1359126" y="50800"/>
                </a:lnTo>
                <a:lnTo>
                  <a:pt x="1595472" y="50800"/>
                </a:lnTo>
                <a:lnTo>
                  <a:pt x="1543969" y="38100"/>
                </a:lnTo>
                <a:close/>
              </a:path>
              <a:path w="8479155" h="1333500">
                <a:moveTo>
                  <a:pt x="207848" y="25400"/>
                </a:moveTo>
                <a:lnTo>
                  <a:pt x="151129" y="25400"/>
                </a:lnTo>
                <a:lnTo>
                  <a:pt x="100593" y="38100"/>
                </a:lnTo>
                <a:lnTo>
                  <a:pt x="155753" y="38100"/>
                </a:lnTo>
                <a:lnTo>
                  <a:pt x="207848" y="25400"/>
                </a:lnTo>
                <a:close/>
              </a:path>
              <a:path w="8479155" h="1333500">
                <a:moveTo>
                  <a:pt x="1440737" y="25400"/>
                </a:moveTo>
                <a:lnTo>
                  <a:pt x="1150840" y="25400"/>
                </a:lnTo>
                <a:lnTo>
                  <a:pt x="1203029" y="38100"/>
                </a:lnTo>
                <a:lnTo>
                  <a:pt x="1492389" y="38100"/>
                </a:lnTo>
                <a:lnTo>
                  <a:pt x="1440737" y="25400"/>
                </a:lnTo>
                <a:close/>
              </a:path>
              <a:path w="8479155" h="1333500">
                <a:moveTo>
                  <a:pt x="416900" y="12700"/>
                </a:moveTo>
                <a:lnTo>
                  <a:pt x="303592" y="12700"/>
                </a:lnTo>
                <a:lnTo>
                  <a:pt x="252637" y="25400"/>
                </a:lnTo>
                <a:lnTo>
                  <a:pt x="364552" y="25400"/>
                </a:lnTo>
                <a:lnTo>
                  <a:pt x="416900" y="12700"/>
                </a:lnTo>
                <a:close/>
              </a:path>
              <a:path w="8479155" h="1333500">
                <a:moveTo>
                  <a:pt x="1233597" y="12700"/>
                </a:moveTo>
                <a:lnTo>
                  <a:pt x="889075" y="12700"/>
                </a:lnTo>
                <a:lnTo>
                  <a:pt x="941511" y="25400"/>
                </a:lnTo>
                <a:lnTo>
                  <a:pt x="1285446" y="25400"/>
                </a:lnTo>
                <a:lnTo>
                  <a:pt x="1233597" y="12700"/>
                </a:lnTo>
                <a:close/>
              </a:path>
              <a:path w="8479155" h="1333500">
                <a:moveTo>
                  <a:pt x="974097" y="0"/>
                </a:moveTo>
                <a:lnTo>
                  <a:pt x="560034" y="0"/>
                </a:lnTo>
                <a:lnTo>
                  <a:pt x="508551" y="12700"/>
                </a:lnTo>
                <a:lnTo>
                  <a:pt x="1026003" y="12700"/>
                </a:lnTo>
                <a:lnTo>
                  <a:pt x="974097" y="0"/>
                </a:lnTo>
                <a:close/>
              </a:path>
            </a:pathLst>
          </a:custGeom>
          <a:solidFill>
            <a:srgbClr val="FFFFFF"/>
          </a:solidFill>
        </p:spPr>
        <p:txBody>
          <a:bodyPr wrap="square" lIns="0" tIns="0" rIns="0" bIns="0" rtlCol="0"/>
          <a:lstStyle/>
          <a:p>
            <a:endParaRPr/>
          </a:p>
        </p:txBody>
      </p:sp>
      <p:sp>
        <p:nvSpPr>
          <p:cNvPr id="96" name="bk object 96"/>
          <p:cNvSpPr/>
          <p:nvPr/>
        </p:nvSpPr>
        <p:spPr>
          <a:xfrm>
            <a:off x="2971" y="6477000"/>
            <a:ext cx="9008554" cy="1295400"/>
          </a:xfrm>
          <a:prstGeom prst="rect">
            <a:avLst/>
          </a:prstGeom>
          <a:blipFill>
            <a:blip r:embed="rId72" cstate="print"/>
            <a:stretch>
              <a:fillRect/>
            </a:stretch>
          </a:blipFill>
        </p:spPr>
        <p:txBody>
          <a:bodyPr wrap="square" lIns="0" tIns="0" rIns="0" bIns="0" rtlCol="0"/>
          <a:lstStyle/>
          <a:p>
            <a:endParaRPr/>
          </a:p>
        </p:txBody>
      </p:sp>
      <p:sp>
        <p:nvSpPr>
          <p:cNvPr id="97" name="bk object 97"/>
          <p:cNvSpPr/>
          <p:nvPr/>
        </p:nvSpPr>
        <p:spPr>
          <a:xfrm>
            <a:off x="2971" y="6494703"/>
            <a:ext cx="3690620" cy="275590"/>
          </a:xfrm>
          <a:custGeom>
            <a:avLst/>
            <a:gdLst/>
            <a:ahLst/>
            <a:cxnLst/>
            <a:rect l="l" t="t" r="r" b="b"/>
            <a:pathLst>
              <a:path w="3690620" h="275590">
                <a:moveTo>
                  <a:pt x="2168897" y="23393"/>
                </a:moveTo>
                <a:lnTo>
                  <a:pt x="1582084" y="23393"/>
                </a:lnTo>
                <a:lnTo>
                  <a:pt x="1636708" y="23698"/>
                </a:lnTo>
                <a:lnTo>
                  <a:pt x="1803413" y="26842"/>
                </a:lnTo>
                <a:lnTo>
                  <a:pt x="1916822" y="30835"/>
                </a:lnTo>
                <a:lnTo>
                  <a:pt x="2090534" y="39763"/>
                </a:lnTo>
                <a:lnTo>
                  <a:pt x="2264818" y="52037"/>
                </a:lnTo>
                <a:lnTo>
                  <a:pt x="2389572" y="62771"/>
                </a:lnTo>
                <a:lnTo>
                  <a:pt x="2551063" y="79196"/>
                </a:lnTo>
                <a:lnTo>
                  <a:pt x="2709345" y="98155"/>
                </a:lnTo>
                <a:lnTo>
                  <a:pt x="2864526" y="119461"/>
                </a:lnTo>
                <a:lnTo>
                  <a:pt x="3016716" y="142925"/>
                </a:lnTo>
                <a:lnTo>
                  <a:pt x="3166022" y="168362"/>
                </a:lnTo>
                <a:lnTo>
                  <a:pt x="3312554" y="195582"/>
                </a:lnTo>
                <a:lnTo>
                  <a:pt x="3503803" y="234328"/>
                </a:lnTo>
                <a:lnTo>
                  <a:pt x="3690569" y="275469"/>
                </a:lnTo>
                <a:lnTo>
                  <a:pt x="3509262" y="231995"/>
                </a:lnTo>
                <a:lnTo>
                  <a:pt x="3323106" y="190840"/>
                </a:lnTo>
                <a:lnTo>
                  <a:pt x="3180119" y="161761"/>
                </a:lnTo>
                <a:lnTo>
                  <a:pt x="3034095" y="134421"/>
                </a:lnTo>
                <a:lnTo>
                  <a:pt x="2884902" y="109003"/>
                </a:lnTo>
                <a:lnTo>
                  <a:pt x="2732405" y="85695"/>
                </a:lnTo>
                <a:lnTo>
                  <a:pt x="2576470" y="64681"/>
                </a:lnTo>
                <a:lnTo>
                  <a:pt x="2470519" y="52035"/>
                </a:lnTo>
                <a:lnTo>
                  <a:pt x="2356935" y="39950"/>
                </a:lnTo>
                <a:lnTo>
                  <a:pt x="2238102" y="28966"/>
                </a:lnTo>
                <a:lnTo>
                  <a:pt x="2212055" y="26840"/>
                </a:lnTo>
                <a:lnTo>
                  <a:pt x="2168897" y="23393"/>
                </a:lnTo>
                <a:close/>
              </a:path>
              <a:path w="3690620" h="275590">
                <a:moveTo>
                  <a:pt x="1560969" y="0"/>
                </a:moveTo>
                <a:lnTo>
                  <a:pt x="1451914" y="874"/>
                </a:lnTo>
                <a:lnTo>
                  <a:pt x="1346094" y="3255"/>
                </a:lnTo>
                <a:lnTo>
                  <a:pt x="1241890" y="7090"/>
                </a:lnTo>
                <a:lnTo>
                  <a:pt x="1139299" y="12331"/>
                </a:lnTo>
                <a:lnTo>
                  <a:pt x="1038319" y="18931"/>
                </a:lnTo>
                <a:lnTo>
                  <a:pt x="938948" y="26842"/>
                </a:lnTo>
                <a:lnTo>
                  <a:pt x="889865" y="31273"/>
                </a:lnTo>
                <a:lnTo>
                  <a:pt x="792902" y="41059"/>
                </a:lnTo>
                <a:lnTo>
                  <a:pt x="697525" y="52037"/>
                </a:lnTo>
                <a:lnTo>
                  <a:pt x="650463" y="57955"/>
                </a:lnTo>
                <a:lnTo>
                  <a:pt x="557503" y="70626"/>
                </a:lnTo>
                <a:lnTo>
                  <a:pt x="466140" y="84368"/>
                </a:lnTo>
                <a:lnTo>
                  <a:pt x="376371" y="99132"/>
                </a:lnTo>
                <a:lnTo>
                  <a:pt x="288194" y="114870"/>
                </a:lnTo>
                <a:lnTo>
                  <a:pt x="201607" y="131534"/>
                </a:lnTo>
                <a:lnTo>
                  <a:pt x="116607" y="149076"/>
                </a:lnTo>
                <a:lnTo>
                  <a:pt x="0" y="175104"/>
                </a:lnTo>
                <a:lnTo>
                  <a:pt x="0" y="198623"/>
                </a:lnTo>
                <a:lnTo>
                  <a:pt x="71695" y="181587"/>
                </a:lnTo>
                <a:lnTo>
                  <a:pt x="152999" y="163524"/>
                </a:lnTo>
                <a:lnTo>
                  <a:pt x="236000" y="146386"/>
                </a:lnTo>
                <a:lnTo>
                  <a:pt x="320710" y="130209"/>
                </a:lnTo>
                <a:lnTo>
                  <a:pt x="407138" y="115028"/>
                </a:lnTo>
                <a:lnTo>
                  <a:pt x="495294" y="100879"/>
                </a:lnTo>
                <a:lnTo>
                  <a:pt x="585190" y="87796"/>
                </a:lnTo>
                <a:lnTo>
                  <a:pt x="676835" y="75815"/>
                </a:lnTo>
                <a:lnTo>
                  <a:pt x="770240" y="64971"/>
                </a:lnTo>
                <a:lnTo>
                  <a:pt x="865415" y="55300"/>
                </a:lnTo>
                <a:lnTo>
                  <a:pt x="1011520" y="43068"/>
                </a:lnTo>
                <a:lnTo>
                  <a:pt x="1111167" y="36482"/>
                </a:lnTo>
                <a:lnTo>
                  <a:pt x="1212620" y="31192"/>
                </a:lnTo>
                <a:lnTo>
                  <a:pt x="1315891" y="27234"/>
                </a:lnTo>
                <a:lnTo>
                  <a:pt x="1474226" y="23869"/>
                </a:lnTo>
                <a:lnTo>
                  <a:pt x="2168897" y="23393"/>
                </a:lnTo>
                <a:lnTo>
                  <a:pt x="2062917" y="15923"/>
                </a:lnTo>
                <a:lnTo>
                  <a:pt x="1948166" y="9446"/>
                </a:lnTo>
                <a:lnTo>
                  <a:pt x="1835045" y="4688"/>
                </a:lnTo>
                <a:lnTo>
                  <a:pt x="1723550" y="1600"/>
                </a:lnTo>
                <a:lnTo>
                  <a:pt x="1613680" y="135"/>
                </a:lnTo>
                <a:lnTo>
                  <a:pt x="1560969" y="0"/>
                </a:lnTo>
                <a:close/>
              </a:path>
            </a:pathLst>
          </a:custGeom>
          <a:solidFill>
            <a:srgbClr val="FFFFFF"/>
          </a:solidFill>
        </p:spPr>
        <p:txBody>
          <a:bodyPr wrap="square" lIns="0" tIns="0" rIns="0" bIns="0" rtlCol="0"/>
          <a:lstStyle/>
          <a:p>
            <a:endParaRPr/>
          </a:p>
        </p:txBody>
      </p:sp>
      <p:sp>
        <p:nvSpPr>
          <p:cNvPr id="98" name="bk object 98"/>
          <p:cNvSpPr/>
          <p:nvPr/>
        </p:nvSpPr>
        <p:spPr>
          <a:xfrm>
            <a:off x="3680773" y="6865124"/>
            <a:ext cx="5187950" cy="907415"/>
          </a:xfrm>
          <a:custGeom>
            <a:avLst/>
            <a:gdLst/>
            <a:ahLst/>
            <a:cxnLst/>
            <a:rect l="l" t="t" r="r" b="b"/>
            <a:pathLst>
              <a:path w="5187950" h="907415">
                <a:moveTo>
                  <a:pt x="4265752" y="670725"/>
                </a:moveTo>
                <a:lnTo>
                  <a:pt x="3504349" y="670725"/>
                </a:lnTo>
                <a:lnTo>
                  <a:pt x="3753286" y="673164"/>
                </a:lnTo>
                <a:lnTo>
                  <a:pt x="3823269" y="675391"/>
                </a:lnTo>
                <a:lnTo>
                  <a:pt x="3890258" y="678863"/>
                </a:lnTo>
                <a:lnTo>
                  <a:pt x="3956356" y="683903"/>
                </a:lnTo>
                <a:lnTo>
                  <a:pt x="4023664" y="690834"/>
                </a:lnTo>
                <a:lnTo>
                  <a:pt x="4094286" y="699980"/>
                </a:lnTo>
                <a:lnTo>
                  <a:pt x="4170324" y="711663"/>
                </a:lnTo>
                <a:lnTo>
                  <a:pt x="4253880" y="726207"/>
                </a:lnTo>
                <a:lnTo>
                  <a:pt x="4347056" y="743934"/>
                </a:lnTo>
                <a:lnTo>
                  <a:pt x="4509459" y="777201"/>
                </a:lnTo>
                <a:lnTo>
                  <a:pt x="5100842" y="907275"/>
                </a:lnTo>
                <a:lnTo>
                  <a:pt x="5187717" y="907275"/>
                </a:lnTo>
                <a:lnTo>
                  <a:pt x="4710797" y="775264"/>
                </a:lnTo>
                <a:lnTo>
                  <a:pt x="4549552" y="733310"/>
                </a:lnTo>
                <a:lnTo>
                  <a:pt x="4455173" y="710355"/>
                </a:lnTo>
                <a:lnTo>
                  <a:pt x="4411226" y="700261"/>
                </a:lnTo>
                <a:lnTo>
                  <a:pt x="4369132" y="691037"/>
                </a:lnTo>
                <a:lnTo>
                  <a:pt x="4328661" y="682641"/>
                </a:lnTo>
                <a:lnTo>
                  <a:pt x="4289582" y="675035"/>
                </a:lnTo>
                <a:lnTo>
                  <a:pt x="4265752" y="670725"/>
                </a:lnTo>
                <a:close/>
              </a:path>
              <a:path w="5187950" h="907415">
                <a:moveTo>
                  <a:pt x="0" y="0"/>
                </a:moveTo>
                <a:lnTo>
                  <a:pt x="53470" y="13422"/>
                </a:lnTo>
                <a:lnTo>
                  <a:pt x="263457" y="68570"/>
                </a:lnTo>
                <a:lnTo>
                  <a:pt x="517819" y="139908"/>
                </a:lnTo>
                <a:lnTo>
                  <a:pt x="1367363" y="394180"/>
                </a:lnTo>
                <a:lnTo>
                  <a:pt x="1453876" y="418057"/>
                </a:lnTo>
                <a:lnTo>
                  <a:pt x="1542558" y="441210"/>
                </a:lnTo>
                <a:lnTo>
                  <a:pt x="1633306" y="463584"/>
                </a:lnTo>
                <a:lnTo>
                  <a:pt x="1726019" y="485123"/>
                </a:lnTo>
                <a:lnTo>
                  <a:pt x="1820595" y="505775"/>
                </a:lnTo>
                <a:lnTo>
                  <a:pt x="1916933" y="525482"/>
                </a:lnTo>
                <a:lnTo>
                  <a:pt x="2014931" y="544192"/>
                </a:lnTo>
                <a:lnTo>
                  <a:pt x="2114488" y="561850"/>
                </a:lnTo>
                <a:lnTo>
                  <a:pt x="2215502" y="578400"/>
                </a:lnTo>
                <a:lnTo>
                  <a:pt x="2317872" y="593788"/>
                </a:lnTo>
                <a:lnTo>
                  <a:pt x="2421495" y="607959"/>
                </a:lnTo>
                <a:lnTo>
                  <a:pt x="2526271" y="620859"/>
                </a:lnTo>
                <a:lnTo>
                  <a:pt x="2632097" y="632433"/>
                </a:lnTo>
                <a:lnTo>
                  <a:pt x="2738873" y="642627"/>
                </a:lnTo>
                <a:lnTo>
                  <a:pt x="2846496" y="651384"/>
                </a:lnTo>
                <a:lnTo>
                  <a:pt x="2954866" y="658652"/>
                </a:lnTo>
                <a:lnTo>
                  <a:pt x="3063879" y="664375"/>
                </a:lnTo>
                <a:lnTo>
                  <a:pt x="3173436" y="668498"/>
                </a:lnTo>
                <a:lnTo>
                  <a:pt x="3283434" y="670968"/>
                </a:lnTo>
                <a:lnTo>
                  <a:pt x="3393772" y="671728"/>
                </a:lnTo>
                <a:lnTo>
                  <a:pt x="4265752" y="670725"/>
                </a:lnTo>
                <a:lnTo>
                  <a:pt x="4214676" y="662027"/>
                </a:lnTo>
                <a:lnTo>
                  <a:pt x="4142565" y="651695"/>
                </a:lnTo>
                <a:lnTo>
                  <a:pt x="4071402" y="643716"/>
                </a:lnTo>
                <a:lnTo>
                  <a:pt x="3999340" y="637769"/>
                </a:lnTo>
                <a:lnTo>
                  <a:pt x="3924530" y="633535"/>
                </a:lnTo>
                <a:lnTo>
                  <a:pt x="3845125" y="630691"/>
                </a:lnTo>
                <a:lnTo>
                  <a:pt x="3703627" y="628244"/>
                </a:lnTo>
                <a:lnTo>
                  <a:pt x="3395553" y="628244"/>
                </a:lnTo>
                <a:lnTo>
                  <a:pt x="3286821" y="627732"/>
                </a:lnTo>
                <a:lnTo>
                  <a:pt x="3178258" y="625576"/>
                </a:lnTo>
                <a:lnTo>
                  <a:pt x="3069969" y="621830"/>
                </a:lnTo>
                <a:lnTo>
                  <a:pt x="2962061" y="616544"/>
                </a:lnTo>
                <a:lnTo>
                  <a:pt x="2854638" y="609771"/>
                </a:lnTo>
                <a:lnTo>
                  <a:pt x="2747805" y="601562"/>
                </a:lnTo>
                <a:lnTo>
                  <a:pt x="2641670" y="591968"/>
                </a:lnTo>
                <a:lnTo>
                  <a:pt x="2484002" y="575096"/>
                </a:lnTo>
                <a:lnTo>
                  <a:pt x="2328495" y="555401"/>
                </a:lnTo>
                <a:lnTo>
                  <a:pt x="2175504" y="533058"/>
                </a:lnTo>
                <a:lnTo>
                  <a:pt x="2025384" y="508241"/>
                </a:lnTo>
                <a:lnTo>
                  <a:pt x="1878493" y="481124"/>
                </a:lnTo>
                <a:lnTo>
                  <a:pt x="1735185" y="451883"/>
                </a:lnTo>
                <a:lnTo>
                  <a:pt x="1641814" y="431296"/>
                </a:lnTo>
                <a:lnTo>
                  <a:pt x="1550298" y="409893"/>
                </a:lnTo>
                <a:lnTo>
                  <a:pt x="1460745" y="387727"/>
                </a:lnTo>
                <a:lnTo>
                  <a:pt x="1373259" y="364850"/>
                </a:lnTo>
                <a:lnTo>
                  <a:pt x="566203" y="141429"/>
                </a:lnTo>
                <a:lnTo>
                  <a:pt x="262168" y="62696"/>
                </a:lnTo>
                <a:lnTo>
                  <a:pt x="53115" y="12256"/>
                </a:lnTo>
                <a:lnTo>
                  <a:pt x="0" y="0"/>
                </a:lnTo>
                <a:close/>
              </a:path>
              <a:path w="5187950" h="907415">
                <a:moveTo>
                  <a:pt x="3504349" y="627062"/>
                </a:moveTo>
                <a:lnTo>
                  <a:pt x="3395553" y="628244"/>
                </a:lnTo>
                <a:lnTo>
                  <a:pt x="3703627" y="628244"/>
                </a:lnTo>
                <a:lnTo>
                  <a:pt x="3504349" y="627062"/>
                </a:lnTo>
                <a:close/>
              </a:path>
            </a:pathLst>
          </a:custGeom>
          <a:solidFill>
            <a:srgbClr val="FFFFFF"/>
          </a:solidFill>
        </p:spPr>
        <p:txBody>
          <a:bodyPr wrap="square" lIns="0" tIns="0" rIns="0" bIns="0" rtlCol="0"/>
          <a:lstStyle/>
          <a:p>
            <a:endParaRPr/>
          </a:p>
        </p:txBody>
      </p:sp>
      <p:sp>
        <p:nvSpPr>
          <p:cNvPr id="99" name="bk object 99"/>
          <p:cNvSpPr/>
          <p:nvPr/>
        </p:nvSpPr>
        <p:spPr>
          <a:xfrm>
            <a:off x="2971" y="6606540"/>
            <a:ext cx="8469045" cy="1165860"/>
          </a:xfrm>
          <a:prstGeom prst="rect">
            <a:avLst/>
          </a:prstGeom>
          <a:blipFill>
            <a:blip r:embed="rId73"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1" i="0">
                <a:solidFill>
                  <a:srgbClr val="034694"/>
                </a:solidFill>
                <a:latin typeface="Century Gothic"/>
                <a:cs typeface="Century Gothic"/>
              </a:defRPr>
            </a:lvl1pPr>
          </a:lstStyle>
          <a:p>
            <a:endParaRPr/>
          </a:p>
        </p:txBody>
      </p:sp>
      <p:sp>
        <p:nvSpPr>
          <p:cNvPr id="3" name="Holder 3"/>
          <p:cNvSpPr>
            <a:spLocks noGrp="1"/>
          </p:cNvSpPr>
          <p:nvPr>
            <p:ph sz="half" idx="2"/>
          </p:nvPr>
        </p:nvSpPr>
        <p:spPr>
          <a:xfrm>
            <a:off x="599948" y="1895611"/>
            <a:ext cx="4364355" cy="4226560"/>
          </a:xfrm>
          <a:prstGeom prst="rect">
            <a:avLst/>
          </a:prstGeom>
        </p:spPr>
        <p:txBody>
          <a:bodyPr wrap="square" lIns="0" tIns="0" rIns="0" bIns="0">
            <a:spAutoFit/>
          </a:bodyPr>
          <a:lstStyle>
            <a:lvl1pPr>
              <a:defRPr sz="1600" b="0" i="0">
                <a:solidFill>
                  <a:srgbClr val="034694"/>
                </a:solidFill>
                <a:latin typeface="Calibri"/>
                <a:cs typeface="Calibri"/>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2400" b="1" i="0">
                <a:solidFill>
                  <a:srgbClr val="076836"/>
                </a:solidFill>
                <a:latin typeface="Tahoma"/>
                <a:cs typeface="Tahoma"/>
              </a:defRPr>
            </a:lvl1pPr>
          </a:lstStyle>
          <a:p>
            <a:pPr marL="12700">
              <a:lnSpc>
                <a:spcPts val="2315"/>
              </a:lnSpc>
            </a:pPr>
            <a:r>
              <a:rPr spc="25" dirty="0">
                <a:latin typeface="Tahoma"/>
                <a:cs typeface="Tahoma"/>
              </a:rPr>
              <a:t>CLEAN</a:t>
            </a:r>
            <a:r>
              <a:rPr spc="40" dirty="0">
                <a:latin typeface="Tahoma"/>
                <a:cs typeface="Tahoma"/>
              </a:rPr>
              <a:t> </a:t>
            </a:r>
            <a:r>
              <a:rPr spc="45" dirty="0">
                <a:latin typeface="Tahoma"/>
                <a:cs typeface="Tahoma"/>
              </a:rPr>
              <a:t>POWER</a:t>
            </a:r>
          </a:p>
          <a:p>
            <a:pPr marL="618490">
              <a:lnSpc>
                <a:spcPts val="1739"/>
              </a:lnSpc>
              <a:tabLst>
                <a:tab pos="1256665" algn="l"/>
              </a:tabLst>
            </a:pPr>
            <a:r>
              <a:rPr sz="1600" spc="220" dirty="0">
                <a:solidFill>
                  <a:srgbClr val="1D4D99"/>
                </a:solidFill>
                <a:latin typeface="Tahoma"/>
                <a:cs typeface="Tahoma"/>
              </a:rPr>
              <a:t>LOS	</a:t>
            </a:r>
            <a:r>
              <a:rPr sz="1600" spc="280" dirty="0">
                <a:solidFill>
                  <a:srgbClr val="1D4D99"/>
                </a:solidFill>
                <a:latin typeface="Tahoma"/>
                <a:cs typeface="Tahoma"/>
              </a:rPr>
              <a:t>ANGELES</a:t>
            </a:r>
            <a:r>
              <a:rPr sz="1600" spc="-150" dirty="0">
                <a:solidFill>
                  <a:srgbClr val="1D4D99"/>
                </a:solidFill>
                <a:latin typeface="Tahoma"/>
                <a:cs typeface="Tahoma"/>
              </a:rPr>
              <a:t> </a:t>
            </a:r>
            <a:endParaRPr sz="1600">
              <a:latin typeface="Tahoma"/>
              <a:cs typeface="Tahoma"/>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A73F2C4C-A88A-D741-88AA-68A7928D8BD4}" type="datetime1">
              <a:rPr lang="en-US" smtClean="0"/>
              <a:t>7/10/17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255257" y="6176584"/>
            <a:ext cx="7803142" cy="1595815"/>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3314289" y="6178155"/>
            <a:ext cx="6744110" cy="1083309"/>
          </a:xfrm>
          <a:prstGeom prst="rect">
            <a:avLst/>
          </a:prstGeom>
          <a:blipFill>
            <a:blip r:embed="rId3" cstate="print"/>
            <a:stretch>
              <a:fillRect/>
            </a:stretch>
          </a:blipFill>
        </p:spPr>
        <p:txBody>
          <a:bodyPr wrap="square" lIns="0" tIns="0" rIns="0" bIns="0" rtlCol="0"/>
          <a:lstStyle/>
          <a:p>
            <a:endParaRPr/>
          </a:p>
        </p:txBody>
      </p:sp>
      <p:sp>
        <p:nvSpPr>
          <p:cNvPr id="18" name="bk object 18"/>
          <p:cNvSpPr/>
          <p:nvPr/>
        </p:nvSpPr>
        <p:spPr>
          <a:xfrm>
            <a:off x="3559822" y="6413029"/>
            <a:ext cx="6498577" cy="934719"/>
          </a:xfrm>
          <a:prstGeom prst="rect">
            <a:avLst/>
          </a:prstGeom>
          <a:blipFill>
            <a:blip r:embed="rId4" cstate="print"/>
            <a:stretch>
              <a:fillRect/>
            </a:stretch>
          </a:blipFill>
        </p:spPr>
        <p:txBody>
          <a:bodyPr wrap="square" lIns="0" tIns="0" rIns="0" bIns="0" rtlCol="0"/>
          <a:lstStyle/>
          <a:p>
            <a:endParaRPr/>
          </a:p>
        </p:txBody>
      </p:sp>
      <p:sp>
        <p:nvSpPr>
          <p:cNvPr id="19" name="bk object 19"/>
          <p:cNvSpPr/>
          <p:nvPr/>
        </p:nvSpPr>
        <p:spPr>
          <a:xfrm>
            <a:off x="3559861" y="6561404"/>
            <a:ext cx="6498538" cy="1033780"/>
          </a:xfrm>
          <a:prstGeom prst="rect">
            <a:avLst/>
          </a:prstGeom>
          <a:blipFill>
            <a:blip r:embed="rId5" cstate="print"/>
            <a:stretch>
              <a:fillRect/>
            </a:stretch>
          </a:blipFill>
        </p:spPr>
        <p:txBody>
          <a:bodyPr wrap="square" lIns="0" tIns="0" rIns="0" bIns="0" rtlCol="0"/>
          <a:lstStyle/>
          <a:p>
            <a:endParaRPr/>
          </a:p>
        </p:txBody>
      </p:sp>
      <p:sp>
        <p:nvSpPr>
          <p:cNvPr id="20" name="bk object 20"/>
          <p:cNvSpPr/>
          <p:nvPr/>
        </p:nvSpPr>
        <p:spPr>
          <a:xfrm>
            <a:off x="3559831" y="6184263"/>
            <a:ext cx="6498568" cy="845819"/>
          </a:xfrm>
          <a:prstGeom prst="rect">
            <a:avLst/>
          </a:prstGeom>
          <a:blipFill>
            <a:blip r:embed="rId6" cstate="print"/>
            <a:stretch>
              <a:fillRect/>
            </a:stretch>
          </a:blipFill>
        </p:spPr>
        <p:txBody>
          <a:bodyPr wrap="square" lIns="0" tIns="0" rIns="0" bIns="0" rtlCol="0"/>
          <a:lstStyle/>
          <a:p>
            <a:endParaRPr/>
          </a:p>
        </p:txBody>
      </p:sp>
      <p:sp>
        <p:nvSpPr>
          <p:cNvPr id="21" name="bk object 21"/>
          <p:cNvSpPr/>
          <p:nvPr/>
        </p:nvSpPr>
        <p:spPr>
          <a:xfrm>
            <a:off x="3559837" y="6228537"/>
            <a:ext cx="6498562" cy="662940"/>
          </a:xfrm>
          <a:prstGeom prst="rect">
            <a:avLst/>
          </a:prstGeom>
          <a:blipFill>
            <a:blip r:embed="rId7" cstate="print"/>
            <a:stretch>
              <a:fillRect/>
            </a:stretch>
          </a:blipFill>
        </p:spPr>
        <p:txBody>
          <a:bodyPr wrap="square" lIns="0" tIns="0" rIns="0" bIns="0" rtlCol="0"/>
          <a:lstStyle/>
          <a:p>
            <a:endParaRPr/>
          </a:p>
        </p:txBody>
      </p:sp>
      <p:sp>
        <p:nvSpPr>
          <p:cNvPr id="22" name="bk object 22"/>
          <p:cNvSpPr/>
          <p:nvPr/>
        </p:nvSpPr>
        <p:spPr>
          <a:xfrm>
            <a:off x="3559806" y="6290993"/>
            <a:ext cx="6498590" cy="1045210"/>
          </a:xfrm>
          <a:custGeom>
            <a:avLst/>
            <a:gdLst/>
            <a:ahLst/>
            <a:cxnLst/>
            <a:rect l="l" t="t" r="r" b="b"/>
            <a:pathLst>
              <a:path w="6498590" h="1045209">
                <a:moveTo>
                  <a:pt x="1372862" y="5079"/>
                </a:moveTo>
                <a:lnTo>
                  <a:pt x="1250496" y="5079"/>
                </a:lnTo>
                <a:lnTo>
                  <a:pt x="1303783" y="6350"/>
                </a:lnTo>
                <a:lnTo>
                  <a:pt x="1357680" y="8890"/>
                </a:lnTo>
                <a:lnTo>
                  <a:pt x="1494605" y="24129"/>
                </a:lnTo>
                <a:lnTo>
                  <a:pt x="1586369" y="39370"/>
                </a:lnTo>
                <a:lnTo>
                  <a:pt x="1632417" y="48260"/>
                </a:lnTo>
                <a:lnTo>
                  <a:pt x="1724875" y="68579"/>
                </a:lnTo>
                <a:lnTo>
                  <a:pt x="1817865" y="91440"/>
                </a:lnTo>
                <a:lnTo>
                  <a:pt x="1864576" y="104140"/>
                </a:lnTo>
                <a:lnTo>
                  <a:pt x="1958467" y="132079"/>
                </a:lnTo>
                <a:lnTo>
                  <a:pt x="2053026" y="162560"/>
                </a:lnTo>
                <a:lnTo>
                  <a:pt x="2148309" y="195579"/>
                </a:lnTo>
                <a:lnTo>
                  <a:pt x="2292712" y="248920"/>
                </a:lnTo>
                <a:lnTo>
                  <a:pt x="2341267" y="267970"/>
                </a:lnTo>
                <a:lnTo>
                  <a:pt x="2390045" y="288290"/>
                </a:lnTo>
                <a:lnTo>
                  <a:pt x="2439053" y="307340"/>
                </a:lnTo>
                <a:lnTo>
                  <a:pt x="2537782" y="347980"/>
                </a:lnTo>
                <a:lnTo>
                  <a:pt x="2587517" y="369570"/>
                </a:lnTo>
                <a:lnTo>
                  <a:pt x="2637510" y="389890"/>
                </a:lnTo>
                <a:lnTo>
                  <a:pt x="2738292" y="433070"/>
                </a:lnTo>
                <a:lnTo>
                  <a:pt x="2789095" y="455930"/>
                </a:lnTo>
                <a:lnTo>
                  <a:pt x="2840182" y="477520"/>
                </a:lnTo>
                <a:lnTo>
                  <a:pt x="2943237" y="523240"/>
                </a:lnTo>
                <a:lnTo>
                  <a:pt x="3026133" y="558800"/>
                </a:lnTo>
                <a:lnTo>
                  <a:pt x="3281989" y="665480"/>
                </a:lnTo>
                <a:lnTo>
                  <a:pt x="3325697" y="681990"/>
                </a:lnTo>
                <a:lnTo>
                  <a:pt x="3369713" y="699770"/>
                </a:lnTo>
                <a:lnTo>
                  <a:pt x="3594497" y="782320"/>
                </a:lnTo>
                <a:lnTo>
                  <a:pt x="3780076" y="843280"/>
                </a:lnTo>
                <a:lnTo>
                  <a:pt x="3922693" y="885190"/>
                </a:lnTo>
                <a:lnTo>
                  <a:pt x="4068308" y="923290"/>
                </a:lnTo>
                <a:lnTo>
                  <a:pt x="4216971" y="957580"/>
                </a:lnTo>
                <a:lnTo>
                  <a:pt x="4317798" y="977900"/>
                </a:lnTo>
                <a:lnTo>
                  <a:pt x="4420016" y="995680"/>
                </a:lnTo>
                <a:lnTo>
                  <a:pt x="4523640" y="1010919"/>
                </a:lnTo>
                <a:lnTo>
                  <a:pt x="4628685" y="1023619"/>
                </a:lnTo>
                <a:lnTo>
                  <a:pt x="4735166" y="1033780"/>
                </a:lnTo>
                <a:lnTo>
                  <a:pt x="4788950" y="1037590"/>
                </a:lnTo>
                <a:lnTo>
                  <a:pt x="4952495" y="1045210"/>
                </a:lnTo>
                <a:lnTo>
                  <a:pt x="5119370" y="1045210"/>
                </a:lnTo>
                <a:lnTo>
                  <a:pt x="5175744" y="1043940"/>
                </a:lnTo>
                <a:lnTo>
                  <a:pt x="5232495" y="1041400"/>
                </a:lnTo>
                <a:lnTo>
                  <a:pt x="5289626" y="1037590"/>
                </a:lnTo>
                <a:lnTo>
                  <a:pt x="5322272" y="1035050"/>
                </a:lnTo>
                <a:lnTo>
                  <a:pt x="4952465" y="1035050"/>
                </a:lnTo>
                <a:lnTo>
                  <a:pt x="4788914" y="1027430"/>
                </a:lnTo>
                <a:lnTo>
                  <a:pt x="4735130" y="1023619"/>
                </a:lnTo>
                <a:lnTo>
                  <a:pt x="4628648" y="1013460"/>
                </a:lnTo>
                <a:lnTo>
                  <a:pt x="4523604" y="1000760"/>
                </a:lnTo>
                <a:lnTo>
                  <a:pt x="4419982" y="985519"/>
                </a:lnTo>
                <a:lnTo>
                  <a:pt x="4317768" y="967740"/>
                </a:lnTo>
                <a:lnTo>
                  <a:pt x="4167052" y="937260"/>
                </a:lnTo>
                <a:lnTo>
                  <a:pt x="4068291" y="914400"/>
                </a:lnTo>
                <a:lnTo>
                  <a:pt x="3922685" y="876300"/>
                </a:lnTo>
                <a:lnTo>
                  <a:pt x="3780076" y="834390"/>
                </a:lnTo>
                <a:lnTo>
                  <a:pt x="3594507" y="773430"/>
                </a:lnTo>
                <a:lnTo>
                  <a:pt x="3548920" y="756920"/>
                </a:lnTo>
                <a:lnTo>
                  <a:pt x="3503650" y="741680"/>
                </a:lnTo>
                <a:lnTo>
                  <a:pt x="3458697" y="725170"/>
                </a:lnTo>
                <a:lnTo>
                  <a:pt x="3414058" y="707390"/>
                </a:lnTo>
                <a:lnTo>
                  <a:pt x="3325715" y="674370"/>
                </a:lnTo>
                <a:lnTo>
                  <a:pt x="3238607" y="638810"/>
                </a:lnTo>
                <a:lnTo>
                  <a:pt x="3195512" y="622300"/>
                </a:lnTo>
                <a:lnTo>
                  <a:pt x="2984543" y="533400"/>
                </a:lnTo>
                <a:lnTo>
                  <a:pt x="2943237" y="514350"/>
                </a:lnTo>
                <a:lnTo>
                  <a:pt x="2891561" y="492760"/>
                </a:lnTo>
                <a:lnTo>
                  <a:pt x="2840181" y="469900"/>
                </a:lnTo>
                <a:lnTo>
                  <a:pt x="2789092" y="448310"/>
                </a:lnTo>
                <a:lnTo>
                  <a:pt x="2738287" y="425450"/>
                </a:lnTo>
                <a:lnTo>
                  <a:pt x="2687759" y="403860"/>
                </a:lnTo>
                <a:lnTo>
                  <a:pt x="2637500" y="383540"/>
                </a:lnTo>
                <a:lnTo>
                  <a:pt x="2587505" y="361950"/>
                </a:lnTo>
                <a:lnTo>
                  <a:pt x="2537766" y="341630"/>
                </a:lnTo>
                <a:lnTo>
                  <a:pt x="2488277" y="320040"/>
                </a:lnTo>
                <a:lnTo>
                  <a:pt x="2439031" y="300990"/>
                </a:lnTo>
                <a:lnTo>
                  <a:pt x="2390020" y="280670"/>
                </a:lnTo>
                <a:lnTo>
                  <a:pt x="2292679" y="242570"/>
                </a:lnTo>
                <a:lnTo>
                  <a:pt x="2148268" y="189229"/>
                </a:lnTo>
                <a:lnTo>
                  <a:pt x="2052979" y="156210"/>
                </a:lnTo>
                <a:lnTo>
                  <a:pt x="2005611" y="140970"/>
                </a:lnTo>
                <a:lnTo>
                  <a:pt x="1958417" y="127000"/>
                </a:lnTo>
                <a:lnTo>
                  <a:pt x="1911391" y="111760"/>
                </a:lnTo>
                <a:lnTo>
                  <a:pt x="1771251" y="73660"/>
                </a:lnTo>
                <a:lnTo>
                  <a:pt x="1724827" y="62229"/>
                </a:lnTo>
                <a:lnTo>
                  <a:pt x="1678538" y="52070"/>
                </a:lnTo>
                <a:lnTo>
                  <a:pt x="1586332" y="34290"/>
                </a:lnTo>
                <a:lnTo>
                  <a:pt x="1494579" y="19050"/>
                </a:lnTo>
                <a:lnTo>
                  <a:pt x="1448856" y="12700"/>
                </a:lnTo>
                <a:lnTo>
                  <a:pt x="1403225" y="7620"/>
                </a:lnTo>
                <a:lnTo>
                  <a:pt x="1372862" y="5079"/>
                </a:lnTo>
                <a:close/>
              </a:path>
              <a:path w="6498590" h="1045209">
                <a:moveTo>
                  <a:pt x="6498593" y="849630"/>
                </a:moveTo>
                <a:lnTo>
                  <a:pt x="6241160" y="900430"/>
                </a:lnTo>
                <a:lnTo>
                  <a:pt x="5985381" y="944880"/>
                </a:lnTo>
                <a:lnTo>
                  <a:pt x="5783761" y="975360"/>
                </a:lnTo>
                <a:lnTo>
                  <a:pt x="5634130" y="994410"/>
                </a:lnTo>
                <a:lnTo>
                  <a:pt x="5584534" y="999490"/>
                </a:lnTo>
                <a:lnTo>
                  <a:pt x="5535072" y="1005840"/>
                </a:lnTo>
                <a:lnTo>
                  <a:pt x="5485739" y="1010919"/>
                </a:lnTo>
                <a:lnTo>
                  <a:pt x="5436532" y="1014730"/>
                </a:lnTo>
                <a:lnTo>
                  <a:pt x="5387447" y="1019810"/>
                </a:lnTo>
                <a:lnTo>
                  <a:pt x="5289626" y="1027430"/>
                </a:lnTo>
                <a:lnTo>
                  <a:pt x="5119352" y="1035050"/>
                </a:lnTo>
                <a:lnTo>
                  <a:pt x="5322272" y="1035050"/>
                </a:lnTo>
                <a:lnTo>
                  <a:pt x="5436533" y="1026160"/>
                </a:lnTo>
                <a:lnTo>
                  <a:pt x="5584538" y="1010919"/>
                </a:lnTo>
                <a:lnTo>
                  <a:pt x="5783768" y="985519"/>
                </a:lnTo>
                <a:lnTo>
                  <a:pt x="5833940" y="977900"/>
                </a:lnTo>
                <a:lnTo>
                  <a:pt x="5884265" y="971550"/>
                </a:lnTo>
                <a:lnTo>
                  <a:pt x="5934748" y="963930"/>
                </a:lnTo>
                <a:lnTo>
                  <a:pt x="5985391" y="955040"/>
                </a:lnTo>
                <a:lnTo>
                  <a:pt x="6036201" y="947419"/>
                </a:lnTo>
                <a:lnTo>
                  <a:pt x="6189660" y="920750"/>
                </a:lnTo>
                <a:lnTo>
                  <a:pt x="6241170" y="910590"/>
                </a:lnTo>
                <a:lnTo>
                  <a:pt x="6292865" y="901700"/>
                </a:lnTo>
                <a:lnTo>
                  <a:pt x="6449099" y="871220"/>
                </a:lnTo>
                <a:lnTo>
                  <a:pt x="6498593" y="861060"/>
                </a:lnTo>
                <a:lnTo>
                  <a:pt x="6498593" y="849630"/>
                </a:lnTo>
                <a:close/>
              </a:path>
              <a:path w="6498590" h="1045209">
                <a:moveTo>
                  <a:pt x="1250492" y="0"/>
                </a:moveTo>
                <a:lnTo>
                  <a:pt x="1197801" y="1270"/>
                </a:lnTo>
                <a:lnTo>
                  <a:pt x="1145698" y="3810"/>
                </a:lnTo>
                <a:lnTo>
                  <a:pt x="1094171" y="7620"/>
                </a:lnTo>
                <a:lnTo>
                  <a:pt x="1043207" y="13970"/>
                </a:lnTo>
                <a:lnTo>
                  <a:pt x="992795" y="21590"/>
                </a:lnTo>
                <a:lnTo>
                  <a:pt x="942925" y="30479"/>
                </a:lnTo>
                <a:lnTo>
                  <a:pt x="893583" y="40640"/>
                </a:lnTo>
                <a:lnTo>
                  <a:pt x="796441" y="66040"/>
                </a:lnTo>
                <a:lnTo>
                  <a:pt x="701276" y="96520"/>
                </a:lnTo>
                <a:lnTo>
                  <a:pt x="654405" y="113029"/>
                </a:lnTo>
                <a:lnTo>
                  <a:pt x="607995" y="130810"/>
                </a:lnTo>
                <a:lnTo>
                  <a:pt x="516506" y="168910"/>
                </a:lnTo>
                <a:lnTo>
                  <a:pt x="426716" y="209550"/>
                </a:lnTo>
                <a:lnTo>
                  <a:pt x="382429" y="231140"/>
                </a:lnTo>
                <a:lnTo>
                  <a:pt x="338532" y="254000"/>
                </a:lnTo>
                <a:lnTo>
                  <a:pt x="295013" y="275590"/>
                </a:lnTo>
                <a:lnTo>
                  <a:pt x="251861" y="298450"/>
                </a:lnTo>
                <a:lnTo>
                  <a:pt x="209064" y="322580"/>
                </a:lnTo>
                <a:lnTo>
                  <a:pt x="166610" y="345440"/>
                </a:lnTo>
                <a:lnTo>
                  <a:pt x="124489" y="369570"/>
                </a:lnTo>
                <a:lnTo>
                  <a:pt x="82688" y="392430"/>
                </a:lnTo>
                <a:lnTo>
                  <a:pt x="0" y="440690"/>
                </a:lnTo>
                <a:lnTo>
                  <a:pt x="0" y="445770"/>
                </a:lnTo>
                <a:lnTo>
                  <a:pt x="82688" y="397510"/>
                </a:lnTo>
                <a:lnTo>
                  <a:pt x="124490" y="374650"/>
                </a:lnTo>
                <a:lnTo>
                  <a:pt x="166612" y="350520"/>
                </a:lnTo>
                <a:lnTo>
                  <a:pt x="209066" y="327660"/>
                </a:lnTo>
                <a:lnTo>
                  <a:pt x="251863" y="303530"/>
                </a:lnTo>
                <a:lnTo>
                  <a:pt x="338536" y="257810"/>
                </a:lnTo>
                <a:lnTo>
                  <a:pt x="426722" y="214629"/>
                </a:lnTo>
                <a:lnTo>
                  <a:pt x="562041" y="153670"/>
                </a:lnTo>
                <a:lnTo>
                  <a:pt x="654415" y="118110"/>
                </a:lnTo>
                <a:lnTo>
                  <a:pt x="748628" y="85090"/>
                </a:lnTo>
                <a:lnTo>
                  <a:pt x="844770" y="57150"/>
                </a:lnTo>
                <a:lnTo>
                  <a:pt x="893594" y="45720"/>
                </a:lnTo>
                <a:lnTo>
                  <a:pt x="942936" y="35560"/>
                </a:lnTo>
                <a:lnTo>
                  <a:pt x="992806" y="26670"/>
                </a:lnTo>
                <a:lnTo>
                  <a:pt x="1043217" y="19050"/>
                </a:lnTo>
                <a:lnTo>
                  <a:pt x="1094180" y="12700"/>
                </a:lnTo>
                <a:lnTo>
                  <a:pt x="1145706" y="7620"/>
                </a:lnTo>
                <a:lnTo>
                  <a:pt x="1197808" y="5079"/>
                </a:lnTo>
                <a:lnTo>
                  <a:pt x="1372862" y="5079"/>
                </a:lnTo>
                <a:lnTo>
                  <a:pt x="1357680" y="3810"/>
                </a:lnTo>
                <a:lnTo>
                  <a:pt x="1303781" y="1270"/>
                </a:lnTo>
                <a:lnTo>
                  <a:pt x="1250492" y="0"/>
                </a:lnTo>
                <a:close/>
              </a:path>
            </a:pathLst>
          </a:custGeom>
          <a:solidFill>
            <a:srgbClr val="FFFFFF"/>
          </a:solidFill>
        </p:spPr>
        <p:txBody>
          <a:bodyPr wrap="square" lIns="0" tIns="0" rIns="0" bIns="0" rtlCol="0"/>
          <a:lstStyle/>
          <a:p>
            <a:endParaRPr/>
          </a:p>
        </p:txBody>
      </p:sp>
      <p:sp>
        <p:nvSpPr>
          <p:cNvPr id="23" name="bk object 23"/>
          <p:cNvSpPr/>
          <p:nvPr/>
        </p:nvSpPr>
        <p:spPr>
          <a:xfrm>
            <a:off x="3559806" y="6416348"/>
            <a:ext cx="6498590" cy="979169"/>
          </a:xfrm>
          <a:custGeom>
            <a:avLst/>
            <a:gdLst/>
            <a:ahLst/>
            <a:cxnLst/>
            <a:rect l="l" t="t" r="r" b="b"/>
            <a:pathLst>
              <a:path w="6498590" h="979170">
                <a:moveTo>
                  <a:pt x="1093596" y="19049"/>
                </a:moveTo>
                <a:lnTo>
                  <a:pt x="855303" y="19049"/>
                </a:lnTo>
                <a:lnTo>
                  <a:pt x="957445" y="24129"/>
                </a:lnTo>
                <a:lnTo>
                  <a:pt x="1008633" y="27939"/>
                </a:lnTo>
                <a:lnTo>
                  <a:pt x="1110629" y="40639"/>
                </a:lnTo>
                <a:lnTo>
                  <a:pt x="1211301" y="58419"/>
                </a:lnTo>
                <a:lnTo>
                  <a:pt x="1309668" y="81279"/>
                </a:lnTo>
                <a:lnTo>
                  <a:pt x="1357680" y="95249"/>
                </a:lnTo>
                <a:lnTo>
                  <a:pt x="1447793" y="123189"/>
                </a:lnTo>
                <a:lnTo>
                  <a:pt x="1492180" y="138429"/>
                </a:lnTo>
                <a:lnTo>
                  <a:pt x="1579856" y="171449"/>
                </a:lnTo>
                <a:lnTo>
                  <a:pt x="1666389" y="207009"/>
                </a:lnTo>
                <a:lnTo>
                  <a:pt x="1794886" y="264159"/>
                </a:lnTo>
                <a:lnTo>
                  <a:pt x="1880244" y="304799"/>
                </a:lnTo>
                <a:lnTo>
                  <a:pt x="2051956" y="391159"/>
                </a:lnTo>
                <a:lnTo>
                  <a:pt x="2139080" y="436879"/>
                </a:lnTo>
                <a:lnTo>
                  <a:pt x="2317788" y="528319"/>
                </a:lnTo>
                <a:lnTo>
                  <a:pt x="2363675" y="552449"/>
                </a:lnTo>
                <a:lnTo>
                  <a:pt x="2410142" y="575309"/>
                </a:lnTo>
                <a:lnTo>
                  <a:pt x="2457237" y="599439"/>
                </a:lnTo>
                <a:lnTo>
                  <a:pt x="2553504" y="645159"/>
                </a:lnTo>
                <a:lnTo>
                  <a:pt x="2602773" y="669289"/>
                </a:lnTo>
                <a:lnTo>
                  <a:pt x="2703821" y="715009"/>
                </a:lnTo>
                <a:lnTo>
                  <a:pt x="2808536" y="760729"/>
                </a:lnTo>
                <a:lnTo>
                  <a:pt x="2862389" y="782319"/>
                </a:lnTo>
                <a:lnTo>
                  <a:pt x="2956641" y="819149"/>
                </a:lnTo>
                <a:lnTo>
                  <a:pt x="3037694" y="847089"/>
                </a:lnTo>
                <a:lnTo>
                  <a:pt x="3121753" y="872489"/>
                </a:lnTo>
                <a:lnTo>
                  <a:pt x="3164850" y="883919"/>
                </a:lnTo>
                <a:lnTo>
                  <a:pt x="3298121" y="914399"/>
                </a:lnTo>
                <a:lnTo>
                  <a:pt x="3343790" y="923289"/>
                </a:lnTo>
                <a:lnTo>
                  <a:pt x="3484195" y="946149"/>
                </a:lnTo>
                <a:lnTo>
                  <a:pt x="3532049" y="952499"/>
                </a:lnTo>
                <a:lnTo>
                  <a:pt x="3629189" y="962659"/>
                </a:lnTo>
                <a:lnTo>
                  <a:pt x="3778118" y="974089"/>
                </a:lnTo>
                <a:lnTo>
                  <a:pt x="3828523" y="976629"/>
                </a:lnTo>
                <a:lnTo>
                  <a:pt x="3930329" y="979169"/>
                </a:lnTo>
                <a:lnTo>
                  <a:pt x="4085168" y="979169"/>
                </a:lnTo>
                <a:lnTo>
                  <a:pt x="4189532" y="976629"/>
                </a:lnTo>
                <a:lnTo>
                  <a:pt x="4241982" y="974089"/>
                </a:lnTo>
                <a:lnTo>
                  <a:pt x="4294579" y="970279"/>
                </a:lnTo>
                <a:lnTo>
                  <a:pt x="4347299" y="967739"/>
                </a:lnTo>
                <a:lnTo>
                  <a:pt x="4400117" y="962659"/>
                </a:lnTo>
                <a:lnTo>
                  <a:pt x="4453009" y="958849"/>
                </a:lnTo>
                <a:lnTo>
                  <a:pt x="4505952" y="952499"/>
                </a:lnTo>
                <a:lnTo>
                  <a:pt x="4558920" y="947419"/>
                </a:lnTo>
                <a:lnTo>
                  <a:pt x="4601296" y="942339"/>
                </a:lnTo>
                <a:lnTo>
                  <a:pt x="3930298" y="942339"/>
                </a:lnTo>
                <a:lnTo>
                  <a:pt x="3828517" y="939799"/>
                </a:lnTo>
                <a:lnTo>
                  <a:pt x="3728096" y="934719"/>
                </a:lnTo>
                <a:lnTo>
                  <a:pt x="3629229" y="927099"/>
                </a:lnTo>
                <a:lnTo>
                  <a:pt x="3532107" y="916939"/>
                </a:lnTo>
                <a:lnTo>
                  <a:pt x="3436923" y="904239"/>
                </a:lnTo>
                <a:lnTo>
                  <a:pt x="3343869" y="888999"/>
                </a:lnTo>
                <a:lnTo>
                  <a:pt x="3253140" y="871219"/>
                </a:lnTo>
                <a:lnTo>
                  <a:pt x="3164925" y="850899"/>
                </a:lnTo>
                <a:lnTo>
                  <a:pt x="3079420" y="828039"/>
                </a:lnTo>
                <a:lnTo>
                  <a:pt x="3037743" y="815339"/>
                </a:lnTo>
                <a:lnTo>
                  <a:pt x="2956661" y="787399"/>
                </a:lnTo>
                <a:lnTo>
                  <a:pt x="2917304" y="773429"/>
                </a:lnTo>
                <a:lnTo>
                  <a:pt x="2808557" y="730249"/>
                </a:lnTo>
                <a:lnTo>
                  <a:pt x="2755722" y="707389"/>
                </a:lnTo>
                <a:lnTo>
                  <a:pt x="2703849" y="685799"/>
                </a:lnTo>
                <a:lnTo>
                  <a:pt x="2602797" y="640079"/>
                </a:lnTo>
                <a:lnTo>
                  <a:pt x="2505018" y="594359"/>
                </a:lnTo>
                <a:lnTo>
                  <a:pt x="2410130" y="548639"/>
                </a:lnTo>
                <a:lnTo>
                  <a:pt x="2363651" y="524509"/>
                </a:lnTo>
                <a:lnTo>
                  <a:pt x="2138985" y="411479"/>
                </a:lnTo>
                <a:lnTo>
                  <a:pt x="2095263" y="388619"/>
                </a:lnTo>
                <a:lnTo>
                  <a:pt x="1922820" y="302259"/>
                </a:lnTo>
                <a:lnTo>
                  <a:pt x="1794715" y="241299"/>
                </a:lnTo>
                <a:lnTo>
                  <a:pt x="1709179" y="203199"/>
                </a:lnTo>
                <a:lnTo>
                  <a:pt x="1579719" y="149859"/>
                </a:lnTo>
                <a:lnTo>
                  <a:pt x="1536066" y="133349"/>
                </a:lnTo>
                <a:lnTo>
                  <a:pt x="1402938" y="87629"/>
                </a:lnTo>
                <a:lnTo>
                  <a:pt x="1357680" y="74929"/>
                </a:lnTo>
                <a:lnTo>
                  <a:pt x="1309642" y="60959"/>
                </a:lnTo>
                <a:lnTo>
                  <a:pt x="1260789" y="49529"/>
                </a:lnTo>
                <a:lnTo>
                  <a:pt x="1161126" y="29209"/>
                </a:lnTo>
                <a:lnTo>
                  <a:pt x="1093596" y="19049"/>
                </a:lnTo>
                <a:close/>
              </a:path>
              <a:path w="6498590" h="979170">
                <a:moveTo>
                  <a:pt x="6498593" y="377189"/>
                </a:moveTo>
                <a:lnTo>
                  <a:pt x="6354492" y="426719"/>
                </a:lnTo>
                <a:lnTo>
                  <a:pt x="6305745" y="444499"/>
                </a:lnTo>
                <a:lnTo>
                  <a:pt x="6111815" y="510539"/>
                </a:lnTo>
                <a:lnTo>
                  <a:pt x="6063532" y="525779"/>
                </a:lnTo>
                <a:lnTo>
                  <a:pt x="5967117" y="558799"/>
                </a:lnTo>
                <a:lnTo>
                  <a:pt x="5870815" y="589279"/>
                </a:lnTo>
                <a:lnTo>
                  <a:pt x="5822675" y="605789"/>
                </a:lnTo>
                <a:lnTo>
                  <a:pt x="5629883" y="666749"/>
                </a:lnTo>
                <a:lnTo>
                  <a:pt x="5581563" y="680719"/>
                </a:lnTo>
                <a:lnTo>
                  <a:pt x="5533169" y="695959"/>
                </a:lnTo>
                <a:lnTo>
                  <a:pt x="5289626" y="765809"/>
                </a:lnTo>
                <a:lnTo>
                  <a:pt x="5238810" y="778509"/>
                </a:lnTo>
                <a:lnTo>
                  <a:pt x="5187684" y="792479"/>
                </a:lnTo>
                <a:lnTo>
                  <a:pt x="5136272" y="803909"/>
                </a:lnTo>
                <a:lnTo>
                  <a:pt x="5084599" y="816609"/>
                </a:lnTo>
                <a:lnTo>
                  <a:pt x="4980563" y="839469"/>
                </a:lnTo>
                <a:lnTo>
                  <a:pt x="4875770" y="859789"/>
                </a:lnTo>
                <a:lnTo>
                  <a:pt x="4717580" y="886459"/>
                </a:lnTo>
                <a:lnTo>
                  <a:pt x="4664679" y="894079"/>
                </a:lnTo>
                <a:lnTo>
                  <a:pt x="4611734" y="900429"/>
                </a:lnTo>
                <a:lnTo>
                  <a:pt x="4558768" y="908049"/>
                </a:lnTo>
                <a:lnTo>
                  <a:pt x="4505804" y="913129"/>
                </a:lnTo>
                <a:lnTo>
                  <a:pt x="4452868" y="919479"/>
                </a:lnTo>
                <a:lnTo>
                  <a:pt x="4399983" y="924559"/>
                </a:lnTo>
                <a:lnTo>
                  <a:pt x="4241877" y="935989"/>
                </a:lnTo>
                <a:lnTo>
                  <a:pt x="4189438" y="938529"/>
                </a:lnTo>
                <a:lnTo>
                  <a:pt x="4033246" y="942339"/>
                </a:lnTo>
                <a:lnTo>
                  <a:pt x="4601296" y="942339"/>
                </a:lnTo>
                <a:lnTo>
                  <a:pt x="4770566" y="918209"/>
                </a:lnTo>
                <a:lnTo>
                  <a:pt x="4875914" y="900429"/>
                </a:lnTo>
                <a:lnTo>
                  <a:pt x="5032799" y="869949"/>
                </a:lnTo>
                <a:lnTo>
                  <a:pt x="5084694" y="858519"/>
                </a:lnTo>
                <a:lnTo>
                  <a:pt x="5289626" y="807719"/>
                </a:lnTo>
                <a:lnTo>
                  <a:pt x="5581642" y="723899"/>
                </a:lnTo>
                <a:lnTo>
                  <a:pt x="5629968" y="708659"/>
                </a:lnTo>
                <a:lnTo>
                  <a:pt x="5678231" y="694689"/>
                </a:lnTo>
                <a:lnTo>
                  <a:pt x="5870907" y="633729"/>
                </a:lnTo>
                <a:lnTo>
                  <a:pt x="5919047" y="617219"/>
                </a:lnTo>
                <a:lnTo>
                  <a:pt x="5967202" y="601979"/>
                </a:lnTo>
                <a:lnTo>
                  <a:pt x="6015384" y="585469"/>
                </a:lnTo>
                <a:lnTo>
                  <a:pt x="6063607" y="570229"/>
                </a:lnTo>
                <a:lnTo>
                  <a:pt x="6498593" y="421639"/>
                </a:lnTo>
                <a:lnTo>
                  <a:pt x="6498593" y="377189"/>
                </a:lnTo>
                <a:close/>
              </a:path>
              <a:path w="6498590" h="979170">
                <a:moveTo>
                  <a:pt x="855271" y="0"/>
                </a:moveTo>
                <a:lnTo>
                  <a:pt x="804575" y="0"/>
                </a:lnTo>
                <a:lnTo>
                  <a:pt x="754283" y="1269"/>
                </a:lnTo>
                <a:lnTo>
                  <a:pt x="704519" y="3809"/>
                </a:lnTo>
                <a:lnTo>
                  <a:pt x="607061" y="13969"/>
                </a:lnTo>
                <a:lnTo>
                  <a:pt x="559610" y="21589"/>
                </a:lnTo>
                <a:lnTo>
                  <a:pt x="513175" y="30479"/>
                </a:lnTo>
                <a:lnTo>
                  <a:pt x="467876" y="40639"/>
                </a:lnTo>
                <a:lnTo>
                  <a:pt x="423837" y="52069"/>
                </a:lnTo>
                <a:lnTo>
                  <a:pt x="381179" y="64769"/>
                </a:lnTo>
                <a:lnTo>
                  <a:pt x="340024" y="80009"/>
                </a:lnTo>
                <a:lnTo>
                  <a:pt x="300494" y="96519"/>
                </a:lnTo>
                <a:lnTo>
                  <a:pt x="253674" y="118109"/>
                </a:lnTo>
                <a:lnTo>
                  <a:pt x="208367" y="140969"/>
                </a:lnTo>
                <a:lnTo>
                  <a:pt x="164444" y="165099"/>
                </a:lnTo>
                <a:lnTo>
                  <a:pt x="121774" y="190499"/>
                </a:lnTo>
                <a:lnTo>
                  <a:pt x="80230" y="215899"/>
                </a:lnTo>
                <a:lnTo>
                  <a:pt x="39682" y="242569"/>
                </a:lnTo>
                <a:lnTo>
                  <a:pt x="0" y="270509"/>
                </a:lnTo>
                <a:lnTo>
                  <a:pt x="0" y="289559"/>
                </a:lnTo>
                <a:lnTo>
                  <a:pt x="39678" y="262889"/>
                </a:lnTo>
                <a:lnTo>
                  <a:pt x="80219" y="236219"/>
                </a:lnTo>
                <a:lnTo>
                  <a:pt x="121754" y="209549"/>
                </a:lnTo>
                <a:lnTo>
                  <a:pt x="164417" y="184149"/>
                </a:lnTo>
                <a:lnTo>
                  <a:pt x="208339" y="160019"/>
                </a:lnTo>
                <a:lnTo>
                  <a:pt x="253654" y="137159"/>
                </a:lnTo>
                <a:lnTo>
                  <a:pt x="300494" y="115569"/>
                </a:lnTo>
                <a:lnTo>
                  <a:pt x="340005" y="99059"/>
                </a:lnTo>
                <a:lnTo>
                  <a:pt x="381147" y="83819"/>
                </a:lnTo>
                <a:lnTo>
                  <a:pt x="467834" y="58419"/>
                </a:lnTo>
                <a:lnTo>
                  <a:pt x="513133" y="48259"/>
                </a:lnTo>
                <a:lnTo>
                  <a:pt x="607032" y="33019"/>
                </a:lnTo>
                <a:lnTo>
                  <a:pt x="704513" y="22859"/>
                </a:lnTo>
                <a:lnTo>
                  <a:pt x="754289" y="20319"/>
                </a:lnTo>
                <a:lnTo>
                  <a:pt x="804594" y="19049"/>
                </a:lnTo>
                <a:lnTo>
                  <a:pt x="1093596" y="19049"/>
                </a:lnTo>
                <a:lnTo>
                  <a:pt x="1059668" y="13969"/>
                </a:lnTo>
                <a:lnTo>
                  <a:pt x="1008571" y="8889"/>
                </a:lnTo>
                <a:lnTo>
                  <a:pt x="906251" y="1269"/>
                </a:lnTo>
                <a:lnTo>
                  <a:pt x="855271" y="0"/>
                </a:lnTo>
                <a:close/>
              </a:path>
            </a:pathLst>
          </a:custGeom>
          <a:solidFill>
            <a:srgbClr val="FFFFFF"/>
          </a:solidFill>
        </p:spPr>
        <p:txBody>
          <a:bodyPr wrap="square" lIns="0" tIns="0" rIns="0" bIns="0" rtlCol="0"/>
          <a:lstStyle/>
          <a:p>
            <a:endParaRPr/>
          </a:p>
        </p:txBody>
      </p:sp>
      <p:sp>
        <p:nvSpPr>
          <p:cNvPr id="24" name="bk object 24"/>
          <p:cNvSpPr/>
          <p:nvPr/>
        </p:nvSpPr>
        <p:spPr>
          <a:xfrm>
            <a:off x="3184330" y="6243864"/>
            <a:ext cx="6874509" cy="811530"/>
          </a:xfrm>
          <a:custGeom>
            <a:avLst/>
            <a:gdLst/>
            <a:ahLst/>
            <a:cxnLst/>
            <a:rect l="l" t="t" r="r" b="b"/>
            <a:pathLst>
              <a:path w="6874509" h="811529">
                <a:moveTo>
                  <a:pt x="1264609" y="19050"/>
                </a:moveTo>
                <a:lnTo>
                  <a:pt x="1028490" y="19050"/>
                </a:lnTo>
                <a:lnTo>
                  <a:pt x="1076839" y="20320"/>
                </a:lnTo>
                <a:lnTo>
                  <a:pt x="1174962" y="27940"/>
                </a:lnTo>
                <a:lnTo>
                  <a:pt x="1224644" y="33020"/>
                </a:lnTo>
                <a:lnTo>
                  <a:pt x="1274677" y="39370"/>
                </a:lnTo>
                <a:lnTo>
                  <a:pt x="1325015" y="46990"/>
                </a:lnTo>
                <a:lnTo>
                  <a:pt x="1375612" y="55880"/>
                </a:lnTo>
                <a:lnTo>
                  <a:pt x="1477398" y="76200"/>
                </a:lnTo>
                <a:lnTo>
                  <a:pt x="1579665" y="101600"/>
                </a:lnTo>
                <a:lnTo>
                  <a:pt x="1630863" y="115570"/>
                </a:lnTo>
                <a:lnTo>
                  <a:pt x="1682042" y="130810"/>
                </a:lnTo>
                <a:lnTo>
                  <a:pt x="1817530" y="175260"/>
                </a:lnTo>
                <a:lnTo>
                  <a:pt x="1902051" y="205740"/>
                </a:lnTo>
                <a:lnTo>
                  <a:pt x="1986921" y="238760"/>
                </a:lnTo>
                <a:lnTo>
                  <a:pt x="2029550" y="256540"/>
                </a:lnTo>
                <a:lnTo>
                  <a:pt x="2072343" y="273050"/>
                </a:lnTo>
                <a:lnTo>
                  <a:pt x="2158517" y="308610"/>
                </a:lnTo>
                <a:lnTo>
                  <a:pt x="2245645" y="346710"/>
                </a:lnTo>
                <a:lnTo>
                  <a:pt x="2561025" y="478790"/>
                </a:lnTo>
                <a:lnTo>
                  <a:pt x="2750930" y="554990"/>
                </a:lnTo>
                <a:lnTo>
                  <a:pt x="2799760" y="572770"/>
                </a:lnTo>
                <a:lnTo>
                  <a:pt x="2849181" y="591820"/>
                </a:lnTo>
                <a:lnTo>
                  <a:pt x="2949899" y="627380"/>
                </a:lnTo>
                <a:lnTo>
                  <a:pt x="3159546" y="693420"/>
                </a:lnTo>
                <a:lnTo>
                  <a:pt x="3268878" y="723900"/>
                </a:lnTo>
                <a:lnTo>
                  <a:pt x="3351421" y="744220"/>
                </a:lnTo>
                <a:lnTo>
                  <a:pt x="3393478" y="753110"/>
                </a:lnTo>
                <a:lnTo>
                  <a:pt x="3522675" y="775970"/>
                </a:lnTo>
                <a:lnTo>
                  <a:pt x="3611228" y="788670"/>
                </a:lnTo>
                <a:lnTo>
                  <a:pt x="3656202" y="793750"/>
                </a:lnTo>
                <a:lnTo>
                  <a:pt x="3793794" y="805180"/>
                </a:lnTo>
                <a:lnTo>
                  <a:pt x="3887649" y="810260"/>
                </a:lnTo>
                <a:lnTo>
                  <a:pt x="3935185" y="811530"/>
                </a:lnTo>
                <a:lnTo>
                  <a:pt x="4080108" y="811530"/>
                </a:lnTo>
                <a:lnTo>
                  <a:pt x="4228298" y="807720"/>
                </a:lnTo>
                <a:lnTo>
                  <a:pt x="4278374" y="805180"/>
                </a:lnTo>
                <a:lnTo>
                  <a:pt x="4430506" y="793750"/>
                </a:lnTo>
                <a:lnTo>
                  <a:pt x="4481817" y="788670"/>
                </a:lnTo>
                <a:lnTo>
                  <a:pt x="4533413" y="782320"/>
                </a:lnTo>
                <a:lnTo>
                  <a:pt x="4585283" y="777240"/>
                </a:lnTo>
                <a:lnTo>
                  <a:pt x="3983085" y="777240"/>
                </a:lnTo>
                <a:lnTo>
                  <a:pt x="3840520" y="773430"/>
                </a:lnTo>
                <a:lnTo>
                  <a:pt x="3747517" y="768350"/>
                </a:lnTo>
                <a:lnTo>
                  <a:pt x="3701657" y="764540"/>
                </a:lnTo>
                <a:lnTo>
                  <a:pt x="3656237" y="759460"/>
                </a:lnTo>
                <a:lnTo>
                  <a:pt x="3611267" y="755650"/>
                </a:lnTo>
                <a:lnTo>
                  <a:pt x="3479155" y="736600"/>
                </a:lnTo>
                <a:lnTo>
                  <a:pt x="3393509" y="721360"/>
                </a:lnTo>
                <a:lnTo>
                  <a:pt x="3309897" y="703580"/>
                </a:lnTo>
                <a:lnTo>
                  <a:pt x="3268878" y="693420"/>
                </a:lnTo>
                <a:lnTo>
                  <a:pt x="3156195" y="662940"/>
                </a:lnTo>
                <a:lnTo>
                  <a:pt x="3046763" y="629920"/>
                </a:lnTo>
                <a:lnTo>
                  <a:pt x="2993196" y="612140"/>
                </a:lnTo>
                <a:lnTo>
                  <a:pt x="2940361" y="595630"/>
                </a:lnTo>
                <a:lnTo>
                  <a:pt x="2888228" y="577850"/>
                </a:lnTo>
                <a:lnTo>
                  <a:pt x="2836771" y="558800"/>
                </a:lnTo>
                <a:lnTo>
                  <a:pt x="2785961" y="541020"/>
                </a:lnTo>
                <a:lnTo>
                  <a:pt x="2588656" y="464820"/>
                </a:lnTo>
                <a:lnTo>
                  <a:pt x="2540676" y="445770"/>
                </a:lnTo>
                <a:lnTo>
                  <a:pt x="2493179" y="425450"/>
                </a:lnTo>
                <a:lnTo>
                  <a:pt x="2353316" y="368300"/>
                </a:lnTo>
                <a:lnTo>
                  <a:pt x="2261990" y="328930"/>
                </a:lnTo>
                <a:lnTo>
                  <a:pt x="2216819" y="311150"/>
                </a:lnTo>
                <a:lnTo>
                  <a:pt x="2127324" y="273050"/>
                </a:lnTo>
                <a:lnTo>
                  <a:pt x="1994790" y="219710"/>
                </a:lnTo>
                <a:lnTo>
                  <a:pt x="1863647" y="170180"/>
                </a:lnTo>
                <a:lnTo>
                  <a:pt x="1820114" y="154940"/>
                </a:lnTo>
                <a:lnTo>
                  <a:pt x="1776626" y="140970"/>
                </a:lnTo>
                <a:lnTo>
                  <a:pt x="1733156" y="125730"/>
                </a:lnTo>
                <a:lnTo>
                  <a:pt x="1630816" y="95250"/>
                </a:lnTo>
                <a:lnTo>
                  <a:pt x="1579604" y="81280"/>
                </a:lnTo>
                <a:lnTo>
                  <a:pt x="1528424" y="68580"/>
                </a:lnTo>
                <a:lnTo>
                  <a:pt x="1426345" y="45720"/>
                </a:lnTo>
                <a:lnTo>
                  <a:pt x="1324945" y="27940"/>
                </a:lnTo>
                <a:lnTo>
                  <a:pt x="1274614" y="20320"/>
                </a:lnTo>
                <a:lnTo>
                  <a:pt x="1264609" y="19050"/>
                </a:lnTo>
                <a:close/>
              </a:path>
              <a:path w="6874509" h="811529">
                <a:moveTo>
                  <a:pt x="6874069" y="146050"/>
                </a:moveTo>
                <a:lnTo>
                  <a:pt x="6825664" y="161290"/>
                </a:lnTo>
                <a:lnTo>
                  <a:pt x="6774573" y="176530"/>
                </a:lnTo>
                <a:lnTo>
                  <a:pt x="6723768" y="190500"/>
                </a:lnTo>
                <a:lnTo>
                  <a:pt x="5711287" y="496570"/>
                </a:lnTo>
                <a:lnTo>
                  <a:pt x="5665101" y="509270"/>
                </a:lnTo>
                <a:lnTo>
                  <a:pt x="5609781" y="525780"/>
                </a:lnTo>
                <a:lnTo>
                  <a:pt x="5499391" y="556260"/>
                </a:lnTo>
                <a:lnTo>
                  <a:pt x="5334582" y="598170"/>
                </a:lnTo>
                <a:lnTo>
                  <a:pt x="5170937" y="636270"/>
                </a:lnTo>
                <a:lnTo>
                  <a:pt x="5008719" y="670560"/>
                </a:lnTo>
                <a:lnTo>
                  <a:pt x="4901495" y="690880"/>
                </a:lnTo>
                <a:lnTo>
                  <a:pt x="4795099" y="708660"/>
                </a:lnTo>
                <a:lnTo>
                  <a:pt x="4742236" y="716280"/>
                </a:lnTo>
                <a:lnTo>
                  <a:pt x="4689609" y="725170"/>
                </a:lnTo>
                <a:lnTo>
                  <a:pt x="4637229" y="731520"/>
                </a:lnTo>
                <a:lnTo>
                  <a:pt x="4585104" y="739140"/>
                </a:lnTo>
                <a:lnTo>
                  <a:pt x="4533244" y="745490"/>
                </a:lnTo>
                <a:lnTo>
                  <a:pt x="4379355" y="760730"/>
                </a:lnTo>
                <a:lnTo>
                  <a:pt x="4278267" y="768350"/>
                </a:lnTo>
                <a:lnTo>
                  <a:pt x="4178474" y="773430"/>
                </a:lnTo>
                <a:lnTo>
                  <a:pt x="4031384" y="777240"/>
                </a:lnTo>
                <a:lnTo>
                  <a:pt x="4585283" y="777240"/>
                </a:lnTo>
                <a:lnTo>
                  <a:pt x="4637417" y="770890"/>
                </a:lnTo>
                <a:lnTo>
                  <a:pt x="4795308" y="748030"/>
                </a:lnTo>
                <a:lnTo>
                  <a:pt x="4901710" y="730250"/>
                </a:lnTo>
                <a:lnTo>
                  <a:pt x="5062828" y="699770"/>
                </a:lnTo>
                <a:lnTo>
                  <a:pt x="5225527" y="665480"/>
                </a:lnTo>
                <a:lnTo>
                  <a:pt x="5280066" y="652780"/>
                </a:lnTo>
                <a:lnTo>
                  <a:pt x="5334741" y="638810"/>
                </a:lnTo>
                <a:lnTo>
                  <a:pt x="5389542" y="626110"/>
                </a:lnTo>
                <a:lnTo>
                  <a:pt x="5499485" y="598170"/>
                </a:lnTo>
                <a:lnTo>
                  <a:pt x="5665101" y="552450"/>
                </a:lnTo>
                <a:lnTo>
                  <a:pt x="5757623" y="524510"/>
                </a:lnTo>
                <a:lnTo>
                  <a:pt x="5804100" y="511810"/>
                </a:lnTo>
                <a:lnTo>
                  <a:pt x="6038910" y="441960"/>
                </a:lnTo>
                <a:lnTo>
                  <a:pt x="6086403" y="426720"/>
                </a:lnTo>
                <a:lnTo>
                  <a:pt x="6181975" y="398780"/>
                </a:lnTo>
                <a:lnTo>
                  <a:pt x="6375646" y="339090"/>
                </a:lnTo>
                <a:lnTo>
                  <a:pt x="6473851" y="309880"/>
                </a:lnTo>
                <a:lnTo>
                  <a:pt x="6523319" y="294640"/>
                </a:lnTo>
                <a:lnTo>
                  <a:pt x="6573041" y="280670"/>
                </a:lnTo>
                <a:lnTo>
                  <a:pt x="6825672" y="204470"/>
                </a:lnTo>
                <a:lnTo>
                  <a:pt x="6874069" y="190500"/>
                </a:lnTo>
                <a:lnTo>
                  <a:pt x="6874069" y="146050"/>
                </a:lnTo>
                <a:close/>
              </a:path>
              <a:path w="6874509" h="811529">
                <a:moveTo>
                  <a:pt x="1028481" y="0"/>
                </a:moveTo>
                <a:lnTo>
                  <a:pt x="980678" y="0"/>
                </a:lnTo>
                <a:lnTo>
                  <a:pt x="933458" y="1270"/>
                </a:lnTo>
                <a:lnTo>
                  <a:pt x="886864" y="3810"/>
                </a:lnTo>
                <a:lnTo>
                  <a:pt x="840944" y="7620"/>
                </a:lnTo>
                <a:lnTo>
                  <a:pt x="795742" y="12700"/>
                </a:lnTo>
                <a:lnTo>
                  <a:pt x="707679" y="27940"/>
                </a:lnTo>
                <a:lnTo>
                  <a:pt x="664908" y="36830"/>
                </a:lnTo>
                <a:lnTo>
                  <a:pt x="614215" y="50800"/>
                </a:lnTo>
                <a:lnTo>
                  <a:pt x="564569" y="66040"/>
                </a:lnTo>
                <a:lnTo>
                  <a:pt x="515920" y="82550"/>
                </a:lnTo>
                <a:lnTo>
                  <a:pt x="468220" y="101600"/>
                </a:lnTo>
                <a:lnTo>
                  <a:pt x="375475" y="142240"/>
                </a:lnTo>
                <a:lnTo>
                  <a:pt x="193673" y="241300"/>
                </a:lnTo>
                <a:lnTo>
                  <a:pt x="133121" y="275590"/>
                </a:lnTo>
                <a:lnTo>
                  <a:pt x="88681" y="303530"/>
                </a:lnTo>
                <a:lnTo>
                  <a:pt x="57262" y="325120"/>
                </a:lnTo>
                <a:lnTo>
                  <a:pt x="21129" y="363220"/>
                </a:lnTo>
                <a:lnTo>
                  <a:pt x="0" y="406400"/>
                </a:lnTo>
                <a:lnTo>
                  <a:pt x="11645" y="406400"/>
                </a:lnTo>
                <a:lnTo>
                  <a:pt x="101864" y="330200"/>
                </a:lnTo>
                <a:lnTo>
                  <a:pt x="135983" y="303530"/>
                </a:lnTo>
                <a:lnTo>
                  <a:pt x="166767" y="280670"/>
                </a:lnTo>
                <a:lnTo>
                  <a:pt x="230309" y="240030"/>
                </a:lnTo>
                <a:lnTo>
                  <a:pt x="269056" y="218440"/>
                </a:lnTo>
                <a:lnTo>
                  <a:pt x="316447" y="193040"/>
                </a:lnTo>
                <a:lnTo>
                  <a:pt x="375475" y="162560"/>
                </a:lnTo>
                <a:lnTo>
                  <a:pt x="421418" y="140970"/>
                </a:lnTo>
                <a:lnTo>
                  <a:pt x="468209" y="120650"/>
                </a:lnTo>
                <a:lnTo>
                  <a:pt x="564546" y="85090"/>
                </a:lnTo>
                <a:lnTo>
                  <a:pt x="614198" y="69850"/>
                </a:lnTo>
                <a:lnTo>
                  <a:pt x="664908" y="55880"/>
                </a:lnTo>
                <a:lnTo>
                  <a:pt x="751287" y="38100"/>
                </a:lnTo>
                <a:lnTo>
                  <a:pt x="795722" y="31750"/>
                </a:lnTo>
                <a:lnTo>
                  <a:pt x="840924" y="26670"/>
                </a:lnTo>
                <a:lnTo>
                  <a:pt x="886849" y="22860"/>
                </a:lnTo>
                <a:lnTo>
                  <a:pt x="933449" y="20320"/>
                </a:lnTo>
                <a:lnTo>
                  <a:pt x="980678" y="19050"/>
                </a:lnTo>
                <a:lnTo>
                  <a:pt x="1264609" y="19050"/>
                </a:lnTo>
                <a:lnTo>
                  <a:pt x="1224590" y="13970"/>
                </a:lnTo>
                <a:lnTo>
                  <a:pt x="1174919" y="8890"/>
                </a:lnTo>
                <a:lnTo>
                  <a:pt x="1125647" y="5080"/>
                </a:lnTo>
                <a:lnTo>
                  <a:pt x="1028481" y="0"/>
                </a:lnTo>
                <a:close/>
              </a:path>
            </a:pathLst>
          </a:custGeom>
          <a:solidFill>
            <a:srgbClr val="FFFFFF"/>
          </a:solidFill>
        </p:spPr>
        <p:txBody>
          <a:bodyPr wrap="square" lIns="0" tIns="0" rIns="0" bIns="0" rtlCol="0"/>
          <a:lstStyle/>
          <a:p>
            <a:endParaRPr/>
          </a:p>
        </p:txBody>
      </p:sp>
      <p:sp>
        <p:nvSpPr>
          <p:cNvPr id="25" name="bk object 25"/>
          <p:cNvSpPr/>
          <p:nvPr/>
        </p:nvSpPr>
        <p:spPr>
          <a:xfrm>
            <a:off x="3559806" y="6461087"/>
            <a:ext cx="2250440" cy="1311910"/>
          </a:xfrm>
          <a:custGeom>
            <a:avLst/>
            <a:gdLst/>
            <a:ahLst/>
            <a:cxnLst/>
            <a:rect l="l" t="t" r="r" b="b"/>
            <a:pathLst>
              <a:path w="2250440" h="1311909">
                <a:moveTo>
                  <a:pt x="1048078" y="0"/>
                </a:moveTo>
                <a:lnTo>
                  <a:pt x="989640" y="848"/>
                </a:lnTo>
                <a:lnTo>
                  <a:pt x="932010" y="3371"/>
                </a:lnTo>
                <a:lnTo>
                  <a:pt x="875164" y="7528"/>
                </a:lnTo>
                <a:lnTo>
                  <a:pt x="819165" y="13282"/>
                </a:lnTo>
                <a:lnTo>
                  <a:pt x="764076" y="20593"/>
                </a:lnTo>
                <a:lnTo>
                  <a:pt x="709961" y="29422"/>
                </a:lnTo>
                <a:lnTo>
                  <a:pt x="656882" y="39730"/>
                </a:lnTo>
                <a:lnTo>
                  <a:pt x="604902" y="51480"/>
                </a:lnTo>
                <a:lnTo>
                  <a:pt x="554085" y="64632"/>
                </a:lnTo>
                <a:lnTo>
                  <a:pt x="504493" y="79147"/>
                </a:lnTo>
                <a:lnTo>
                  <a:pt x="456190" y="94987"/>
                </a:lnTo>
                <a:lnTo>
                  <a:pt x="409238" y="112113"/>
                </a:lnTo>
                <a:lnTo>
                  <a:pt x="363700" y="130487"/>
                </a:lnTo>
                <a:lnTo>
                  <a:pt x="319641" y="150068"/>
                </a:lnTo>
                <a:lnTo>
                  <a:pt x="277122" y="170820"/>
                </a:lnTo>
                <a:lnTo>
                  <a:pt x="236206" y="192702"/>
                </a:lnTo>
                <a:lnTo>
                  <a:pt x="196958" y="215677"/>
                </a:lnTo>
                <a:lnTo>
                  <a:pt x="159439" y="239705"/>
                </a:lnTo>
                <a:lnTo>
                  <a:pt x="123713" y="264748"/>
                </a:lnTo>
                <a:lnTo>
                  <a:pt x="89843" y="290767"/>
                </a:lnTo>
                <a:lnTo>
                  <a:pt x="57892" y="317723"/>
                </a:lnTo>
                <a:lnTo>
                  <a:pt x="27923" y="345578"/>
                </a:lnTo>
                <a:lnTo>
                  <a:pt x="0" y="374293"/>
                </a:lnTo>
                <a:lnTo>
                  <a:pt x="0" y="1092795"/>
                </a:lnTo>
                <a:lnTo>
                  <a:pt x="29472" y="1122982"/>
                </a:lnTo>
                <a:lnTo>
                  <a:pt x="61209" y="1152212"/>
                </a:lnTo>
                <a:lnTo>
                  <a:pt x="95136" y="1180439"/>
                </a:lnTo>
                <a:lnTo>
                  <a:pt x="131179" y="1207618"/>
                </a:lnTo>
                <a:lnTo>
                  <a:pt x="169266" y="1233705"/>
                </a:lnTo>
                <a:lnTo>
                  <a:pt x="209322" y="1258656"/>
                </a:lnTo>
                <a:lnTo>
                  <a:pt x="251274" y="1282425"/>
                </a:lnTo>
                <a:lnTo>
                  <a:pt x="295048" y="1304968"/>
                </a:lnTo>
                <a:lnTo>
                  <a:pt x="308626" y="1311313"/>
                </a:lnTo>
                <a:lnTo>
                  <a:pt x="1787541" y="1311313"/>
                </a:lnTo>
                <a:lnTo>
                  <a:pt x="1863127" y="1272401"/>
                </a:lnTo>
                <a:lnTo>
                  <a:pt x="1906681" y="1246609"/>
                </a:lnTo>
                <a:lnTo>
                  <a:pt x="1948063" y="1219515"/>
                </a:lnTo>
                <a:lnTo>
                  <a:pt x="1987186" y="1191172"/>
                </a:lnTo>
                <a:lnTo>
                  <a:pt x="2023961" y="1161634"/>
                </a:lnTo>
                <a:lnTo>
                  <a:pt x="2058300" y="1130954"/>
                </a:lnTo>
                <a:lnTo>
                  <a:pt x="2090115" y="1099186"/>
                </a:lnTo>
                <a:lnTo>
                  <a:pt x="2119318" y="1066384"/>
                </a:lnTo>
                <a:lnTo>
                  <a:pt x="2145820" y="1032600"/>
                </a:lnTo>
                <a:lnTo>
                  <a:pt x="2169535" y="997889"/>
                </a:lnTo>
                <a:lnTo>
                  <a:pt x="2190373" y="962305"/>
                </a:lnTo>
                <a:lnTo>
                  <a:pt x="2208247" y="925900"/>
                </a:lnTo>
                <a:lnTo>
                  <a:pt x="2223069" y="888729"/>
                </a:lnTo>
                <a:lnTo>
                  <a:pt x="2234750" y="850844"/>
                </a:lnTo>
                <a:lnTo>
                  <a:pt x="2243203" y="812300"/>
                </a:lnTo>
                <a:lnTo>
                  <a:pt x="2248340" y="773151"/>
                </a:lnTo>
                <a:lnTo>
                  <a:pt x="2250062" y="733656"/>
                </a:lnTo>
                <a:lnTo>
                  <a:pt x="2250062" y="733223"/>
                </a:lnTo>
                <a:lnTo>
                  <a:pt x="2244235" y="660695"/>
                </a:lnTo>
                <a:lnTo>
                  <a:pt x="2227091" y="589969"/>
                </a:lnTo>
                <a:lnTo>
                  <a:pt x="2199192" y="521607"/>
                </a:lnTo>
                <a:lnTo>
                  <a:pt x="2161086" y="455945"/>
                </a:lnTo>
                <a:lnTo>
                  <a:pt x="2138378" y="424231"/>
                </a:lnTo>
                <a:lnTo>
                  <a:pt x="2113325" y="393318"/>
                </a:lnTo>
                <a:lnTo>
                  <a:pt x="2085995" y="363248"/>
                </a:lnTo>
                <a:lnTo>
                  <a:pt x="2056457" y="334063"/>
                </a:lnTo>
                <a:lnTo>
                  <a:pt x="2024781" y="305806"/>
                </a:lnTo>
                <a:lnTo>
                  <a:pt x="1991034" y="278517"/>
                </a:lnTo>
                <a:lnTo>
                  <a:pt x="1955286" y="252239"/>
                </a:lnTo>
                <a:lnTo>
                  <a:pt x="1917606" y="227014"/>
                </a:lnTo>
                <a:lnTo>
                  <a:pt x="1878061" y="202884"/>
                </a:lnTo>
                <a:lnTo>
                  <a:pt x="1836722" y="179891"/>
                </a:lnTo>
                <a:lnTo>
                  <a:pt x="1793656" y="158077"/>
                </a:lnTo>
                <a:lnTo>
                  <a:pt x="1748933" y="137484"/>
                </a:lnTo>
                <a:lnTo>
                  <a:pt x="1702621" y="118154"/>
                </a:lnTo>
                <a:lnTo>
                  <a:pt x="1654789" y="100129"/>
                </a:lnTo>
                <a:lnTo>
                  <a:pt x="1605506" y="83451"/>
                </a:lnTo>
                <a:lnTo>
                  <a:pt x="1554841" y="68162"/>
                </a:lnTo>
                <a:lnTo>
                  <a:pt x="1502862" y="54304"/>
                </a:lnTo>
                <a:lnTo>
                  <a:pt x="1449638" y="41919"/>
                </a:lnTo>
                <a:lnTo>
                  <a:pt x="1395238" y="31049"/>
                </a:lnTo>
                <a:lnTo>
                  <a:pt x="1339730" y="21736"/>
                </a:lnTo>
                <a:lnTo>
                  <a:pt x="1283184" y="14023"/>
                </a:lnTo>
                <a:lnTo>
                  <a:pt x="1225669" y="7950"/>
                </a:lnTo>
                <a:lnTo>
                  <a:pt x="1167252" y="3560"/>
                </a:lnTo>
                <a:lnTo>
                  <a:pt x="1108003" y="896"/>
                </a:lnTo>
                <a:lnTo>
                  <a:pt x="1048078" y="0"/>
                </a:lnTo>
                <a:close/>
              </a:path>
            </a:pathLst>
          </a:custGeom>
          <a:solidFill>
            <a:srgbClr val="FFFFFF"/>
          </a:solidFill>
        </p:spPr>
        <p:txBody>
          <a:bodyPr wrap="square" lIns="0" tIns="0" rIns="0" bIns="0" rtlCol="0"/>
          <a:lstStyle/>
          <a:p>
            <a:endParaRPr/>
          </a:p>
        </p:txBody>
      </p:sp>
      <p:sp>
        <p:nvSpPr>
          <p:cNvPr id="26" name="bk object 26"/>
          <p:cNvSpPr/>
          <p:nvPr/>
        </p:nvSpPr>
        <p:spPr>
          <a:xfrm>
            <a:off x="9059373" y="7366561"/>
            <a:ext cx="507365" cy="299720"/>
          </a:xfrm>
          <a:custGeom>
            <a:avLst/>
            <a:gdLst/>
            <a:ahLst/>
            <a:cxnLst/>
            <a:rect l="l" t="t" r="r" b="b"/>
            <a:pathLst>
              <a:path w="507365" h="299720">
                <a:moveTo>
                  <a:pt x="249189" y="0"/>
                </a:moveTo>
                <a:lnTo>
                  <a:pt x="200883" y="4160"/>
                </a:lnTo>
                <a:lnTo>
                  <a:pt x="154172" y="13765"/>
                </a:lnTo>
                <a:lnTo>
                  <a:pt x="110495" y="28771"/>
                </a:lnTo>
                <a:lnTo>
                  <a:pt x="71293" y="49134"/>
                </a:lnTo>
                <a:lnTo>
                  <a:pt x="30933" y="82266"/>
                </a:lnTo>
                <a:lnTo>
                  <a:pt x="7188" y="118954"/>
                </a:lnTo>
                <a:lnTo>
                  <a:pt x="0" y="157183"/>
                </a:lnTo>
                <a:lnTo>
                  <a:pt x="9312" y="194940"/>
                </a:lnTo>
                <a:lnTo>
                  <a:pt x="35068" y="230211"/>
                </a:lnTo>
                <a:lnTo>
                  <a:pt x="77211" y="260983"/>
                </a:lnTo>
                <a:lnTo>
                  <a:pt x="117525" y="279012"/>
                </a:lnTo>
                <a:lnTo>
                  <a:pt x="161989" y="291433"/>
                </a:lnTo>
                <a:lnTo>
                  <a:pt x="209166" y="298288"/>
                </a:lnTo>
                <a:lnTo>
                  <a:pt x="257621" y="299616"/>
                </a:lnTo>
                <a:lnTo>
                  <a:pt x="305918" y="295458"/>
                </a:lnTo>
                <a:lnTo>
                  <a:pt x="352624" y="285854"/>
                </a:lnTo>
                <a:lnTo>
                  <a:pt x="396301" y="270844"/>
                </a:lnTo>
                <a:lnTo>
                  <a:pt x="435516" y="250467"/>
                </a:lnTo>
                <a:lnTo>
                  <a:pt x="475870" y="217327"/>
                </a:lnTo>
                <a:lnTo>
                  <a:pt x="499620" y="180639"/>
                </a:lnTo>
                <a:lnTo>
                  <a:pt x="506815" y="142419"/>
                </a:lnTo>
                <a:lnTo>
                  <a:pt x="497506" y="104679"/>
                </a:lnTo>
                <a:lnTo>
                  <a:pt x="471742" y="69433"/>
                </a:lnTo>
                <a:lnTo>
                  <a:pt x="429572" y="38695"/>
                </a:lnTo>
                <a:lnTo>
                  <a:pt x="389282" y="20632"/>
                </a:lnTo>
                <a:lnTo>
                  <a:pt x="344829" y="8192"/>
                </a:lnTo>
                <a:lnTo>
                  <a:pt x="297651" y="1329"/>
                </a:lnTo>
                <a:lnTo>
                  <a:pt x="249189" y="0"/>
                </a:lnTo>
                <a:close/>
              </a:path>
            </a:pathLst>
          </a:custGeom>
          <a:solidFill>
            <a:srgbClr val="FFFFFF"/>
          </a:solidFill>
        </p:spPr>
        <p:txBody>
          <a:bodyPr wrap="square" lIns="0" tIns="0" rIns="0" bIns="0" rtlCol="0"/>
          <a:lstStyle/>
          <a:p>
            <a:endParaRPr/>
          </a:p>
        </p:txBody>
      </p:sp>
      <p:sp>
        <p:nvSpPr>
          <p:cNvPr id="27" name="bk object 27"/>
          <p:cNvSpPr/>
          <p:nvPr/>
        </p:nvSpPr>
        <p:spPr>
          <a:xfrm>
            <a:off x="7051741" y="7062368"/>
            <a:ext cx="829310" cy="490855"/>
          </a:xfrm>
          <a:custGeom>
            <a:avLst/>
            <a:gdLst/>
            <a:ahLst/>
            <a:cxnLst/>
            <a:rect l="l" t="t" r="r" b="b"/>
            <a:pathLst>
              <a:path w="829309" h="490854">
                <a:moveTo>
                  <a:pt x="432187" y="0"/>
                </a:moveTo>
                <a:lnTo>
                  <a:pt x="383233" y="1425"/>
                </a:lnTo>
                <a:lnTo>
                  <a:pt x="334647" y="6241"/>
                </a:lnTo>
                <a:lnTo>
                  <a:pt x="286978" y="14433"/>
                </a:lnTo>
                <a:lnTo>
                  <a:pt x="240776" y="25982"/>
                </a:lnTo>
                <a:lnTo>
                  <a:pt x="196589" y="40873"/>
                </a:lnTo>
                <a:lnTo>
                  <a:pt x="154966" y="59090"/>
                </a:lnTo>
                <a:lnTo>
                  <a:pt x="116457" y="80615"/>
                </a:lnTo>
                <a:lnTo>
                  <a:pt x="73635" y="112272"/>
                </a:lnTo>
                <a:lnTo>
                  <a:pt x="40597" y="146500"/>
                </a:lnTo>
                <a:lnTo>
                  <a:pt x="17325" y="182587"/>
                </a:lnTo>
                <a:lnTo>
                  <a:pt x="3799" y="219816"/>
                </a:lnTo>
                <a:lnTo>
                  <a:pt x="0" y="257475"/>
                </a:lnTo>
                <a:lnTo>
                  <a:pt x="5909" y="294848"/>
                </a:lnTo>
                <a:lnTo>
                  <a:pt x="21507" y="331223"/>
                </a:lnTo>
                <a:lnTo>
                  <a:pt x="46776" y="365884"/>
                </a:lnTo>
                <a:lnTo>
                  <a:pt x="81696" y="398118"/>
                </a:lnTo>
                <a:lnTo>
                  <a:pt x="126249" y="427210"/>
                </a:lnTo>
                <a:lnTo>
                  <a:pt x="165896" y="446459"/>
                </a:lnTo>
                <a:lnTo>
                  <a:pt x="208467" y="462225"/>
                </a:lnTo>
                <a:lnTo>
                  <a:pt x="253411" y="474523"/>
                </a:lnTo>
                <a:lnTo>
                  <a:pt x="300181" y="483369"/>
                </a:lnTo>
                <a:lnTo>
                  <a:pt x="348226" y="488778"/>
                </a:lnTo>
                <a:lnTo>
                  <a:pt x="396998" y="490766"/>
                </a:lnTo>
                <a:lnTo>
                  <a:pt x="445949" y="489348"/>
                </a:lnTo>
                <a:lnTo>
                  <a:pt x="494528" y="484540"/>
                </a:lnTo>
                <a:lnTo>
                  <a:pt x="542187" y="476358"/>
                </a:lnTo>
                <a:lnTo>
                  <a:pt x="588378" y="464816"/>
                </a:lnTo>
                <a:lnTo>
                  <a:pt x="632550" y="449931"/>
                </a:lnTo>
                <a:lnTo>
                  <a:pt x="674156" y="431718"/>
                </a:lnTo>
                <a:lnTo>
                  <a:pt x="712646" y="410192"/>
                </a:lnTo>
                <a:lnTo>
                  <a:pt x="755517" y="378531"/>
                </a:lnTo>
                <a:lnTo>
                  <a:pt x="788591" y="344303"/>
                </a:lnTo>
                <a:lnTo>
                  <a:pt x="811887" y="308221"/>
                </a:lnTo>
                <a:lnTo>
                  <a:pt x="825425" y="270998"/>
                </a:lnTo>
                <a:lnTo>
                  <a:pt x="829227" y="233346"/>
                </a:lnTo>
                <a:lnTo>
                  <a:pt x="823312" y="195979"/>
                </a:lnTo>
                <a:lnTo>
                  <a:pt x="807701" y="159607"/>
                </a:lnTo>
                <a:lnTo>
                  <a:pt x="782413" y="124945"/>
                </a:lnTo>
                <a:lnTo>
                  <a:pt x="747470" y="92704"/>
                </a:lnTo>
                <a:lnTo>
                  <a:pt x="702892" y="63597"/>
                </a:lnTo>
                <a:lnTo>
                  <a:pt x="663260" y="44325"/>
                </a:lnTo>
                <a:lnTo>
                  <a:pt x="620702" y="28545"/>
                </a:lnTo>
                <a:lnTo>
                  <a:pt x="575766" y="16238"/>
                </a:lnTo>
                <a:lnTo>
                  <a:pt x="529003" y="7390"/>
                </a:lnTo>
                <a:lnTo>
                  <a:pt x="480960" y="1982"/>
                </a:lnTo>
                <a:lnTo>
                  <a:pt x="432187" y="0"/>
                </a:lnTo>
                <a:close/>
              </a:path>
            </a:pathLst>
          </a:custGeom>
          <a:solidFill>
            <a:srgbClr val="FFFFFF"/>
          </a:solidFill>
        </p:spPr>
        <p:txBody>
          <a:bodyPr wrap="square" lIns="0" tIns="0" rIns="0" bIns="0" rtlCol="0"/>
          <a:lstStyle/>
          <a:p>
            <a:endParaRPr/>
          </a:p>
        </p:txBody>
      </p:sp>
      <p:sp>
        <p:nvSpPr>
          <p:cNvPr id="28" name="bk object 28"/>
          <p:cNvSpPr/>
          <p:nvPr/>
        </p:nvSpPr>
        <p:spPr>
          <a:xfrm>
            <a:off x="3559806" y="6187489"/>
            <a:ext cx="1550670" cy="923925"/>
          </a:xfrm>
          <a:custGeom>
            <a:avLst/>
            <a:gdLst/>
            <a:ahLst/>
            <a:cxnLst/>
            <a:rect l="l" t="t" r="r" b="b"/>
            <a:pathLst>
              <a:path w="1550670" h="923925">
                <a:moveTo>
                  <a:pt x="806696" y="0"/>
                </a:moveTo>
                <a:lnTo>
                  <a:pt x="756764" y="517"/>
                </a:lnTo>
                <a:lnTo>
                  <a:pt x="706884" y="2910"/>
                </a:lnTo>
                <a:lnTo>
                  <a:pt x="657221" y="7175"/>
                </a:lnTo>
                <a:lnTo>
                  <a:pt x="607939" y="13307"/>
                </a:lnTo>
                <a:lnTo>
                  <a:pt x="559202" y="21300"/>
                </a:lnTo>
                <a:lnTo>
                  <a:pt x="511175" y="31151"/>
                </a:lnTo>
                <a:lnTo>
                  <a:pt x="464022" y="42854"/>
                </a:lnTo>
                <a:lnTo>
                  <a:pt x="417907" y="56404"/>
                </a:lnTo>
                <a:lnTo>
                  <a:pt x="372995" y="71797"/>
                </a:lnTo>
                <a:lnTo>
                  <a:pt x="329450" y="89028"/>
                </a:lnTo>
                <a:lnTo>
                  <a:pt x="287436" y="108093"/>
                </a:lnTo>
                <a:lnTo>
                  <a:pt x="247118" y="128986"/>
                </a:lnTo>
                <a:lnTo>
                  <a:pt x="208661" y="151702"/>
                </a:lnTo>
                <a:lnTo>
                  <a:pt x="162463" y="183451"/>
                </a:lnTo>
                <a:lnTo>
                  <a:pt x="121749" y="216821"/>
                </a:lnTo>
                <a:lnTo>
                  <a:pt x="86505" y="251591"/>
                </a:lnTo>
                <a:lnTo>
                  <a:pt x="56720" y="287546"/>
                </a:lnTo>
                <a:lnTo>
                  <a:pt x="32382" y="324466"/>
                </a:lnTo>
                <a:lnTo>
                  <a:pt x="13479" y="362134"/>
                </a:lnTo>
                <a:lnTo>
                  <a:pt x="0" y="400330"/>
                </a:lnTo>
                <a:lnTo>
                  <a:pt x="0" y="553048"/>
                </a:lnTo>
                <a:lnTo>
                  <a:pt x="14391" y="592778"/>
                </a:lnTo>
                <a:lnTo>
                  <a:pt x="34802" y="631648"/>
                </a:lnTo>
                <a:lnTo>
                  <a:pt x="61228" y="669401"/>
                </a:lnTo>
                <a:lnTo>
                  <a:pt x="93664" y="705781"/>
                </a:lnTo>
                <a:lnTo>
                  <a:pt x="132108" y="740533"/>
                </a:lnTo>
                <a:lnTo>
                  <a:pt x="176554" y="773400"/>
                </a:lnTo>
                <a:lnTo>
                  <a:pt x="226999" y="804127"/>
                </a:lnTo>
                <a:lnTo>
                  <a:pt x="266676" y="824566"/>
                </a:lnTo>
                <a:lnTo>
                  <a:pt x="308104" y="843077"/>
                </a:lnTo>
                <a:lnTo>
                  <a:pt x="351120" y="859664"/>
                </a:lnTo>
                <a:lnTo>
                  <a:pt x="395560" y="874331"/>
                </a:lnTo>
                <a:lnTo>
                  <a:pt x="441259" y="887084"/>
                </a:lnTo>
                <a:lnTo>
                  <a:pt x="488053" y="897927"/>
                </a:lnTo>
                <a:lnTo>
                  <a:pt x="535779" y="906865"/>
                </a:lnTo>
                <a:lnTo>
                  <a:pt x="584273" y="913903"/>
                </a:lnTo>
                <a:lnTo>
                  <a:pt x="633370" y="919045"/>
                </a:lnTo>
                <a:lnTo>
                  <a:pt x="682906" y="922296"/>
                </a:lnTo>
                <a:lnTo>
                  <a:pt x="732717" y="923662"/>
                </a:lnTo>
                <a:lnTo>
                  <a:pt x="782640" y="923146"/>
                </a:lnTo>
                <a:lnTo>
                  <a:pt x="832510" y="920754"/>
                </a:lnTo>
                <a:lnTo>
                  <a:pt x="882163" y="916491"/>
                </a:lnTo>
                <a:lnTo>
                  <a:pt x="931436" y="910361"/>
                </a:lnTo>
                <a:lnTo>
                  <a:pt x="980163" y="902368"/>
                </a:lnTo>
                <a:lnTo>
                  <a:pt x="1028181" y="892519"/>
                </a:lnTo>
                <a:lnTo>
                  <a:pt x="1075327" y="880817"/>
                </a:lnTo>
                <a:lnTo>
                  <a:pt x="1121435" y="867267"/>
                </a:lnTo>
                <a:lnTo>
                  <a:pt x="1166342" y="851874"/>
                </a:lnTo>
                <a:lnTo>
                  <a:pt x="1209885" y="834644"/>
                </a:lnTo>
                <a:lnTo>
                  <a:pt x="1251898" y="815579"/>
                </a:lnTo>
                <a:lnTo>
                  <a:pt x="1292218" y="794687"/>
                </a:lnTo>
                <a:lnTo>
                  <a:pt x="1330680" y="771970"/>
                </a:lnTo>
                <a:lnTo>
                  <a:pt x="1373323" y="742871"/>
                </a:lnTo>
                <a:lnTo>
                  <a:pt x="1411354" y="712395"/>
                </a:lnTo>
                <a:lnTo>
                  <a:pt x="1444777" y="680708"/>
                </a:lnTo>
                <a:lnTo>
                  <a:pt x="1473597" y="647979"/>
                </a:lnTo>
                <a:lnTo>
                  <a:pt x="1497819" y="614375"/>
                </a:lnTo>
                <a:lnTo>
                  <a:pt x="1517447" y="580065"/>
                </a:lnTo>
                <a:lnTo>
                  <a:pt x="1542938" y="509996"/>
                </a:lnTo>
                <a:lnTo>
                  <a:pt x="1550108" y="439114"/>
                </a:lnTo>
                <a:lnTo>
                  <a:pt x="1546833" y="403788"/>
                </a:lnTo>
                <a:lnTo>
                  <a:pt x="1526587" y="334205"/>
                </a:lnTo>
                <a:lnTo>
                  <a:pt x="1488110" y="267166"/>
                </a:lnTo>
                <a:lnTo>
                  <a:pt x="1462046" y="235020"/>
                </a:lnTo>
                <a:lnTo>
                  <a:pt x="1431438" y="204013"/>
                </a:lnTo>
                <a:lnTo>
                  <a:pt x="1396290" y="174314"/>
                </a:lnTo>
                <a:lnTo>
                  <a:pt x="1356606" y="146089"/>
                </a:lnTo>
                <a:lnTo>
                  <a:pt x="1312392" y="119508"/>
                </a:lnTo>
                <a:lnTo>
                  <a:pt x="1272732" y="99071"/>
                </a:lnTo>
                <a:lnTo>
                  <a:pt x="1231317" y="80563"/>
                </a:lnTo>
                <a:lnTo>
                  <a:pt x="1188311" y="63979"/>
                </a:lnTo>
                <a:lnTo>
                  <a:pt x="1143877" y="49315"/>
                </a:lnTo>
                <a:lnTo>
                  <a:pt x="1098181" y="36565"/>
                </a:lnTo>
                <a:lnTo>
                  <a:pt x="1051387" y="25724"/>
                </a:lnTo>
                <a:lnTo>
                  <a:pt x="1003659" y="16788"/>
                </a:lnTo>
                <a:lnTo>
                  <a:pt x="955162" y="9753"/>
                </a:lnTo>
                <a:lnTo>
                  <a:pt x="906059" y="4613"/>
                </a:lnTo>
                <a:lnTo>
                  <a:pt x="856516" y="1363"/>
                </a:lnTo>
                <a:lnTo>
                  <a:pt x="806696" y="0"/>
                </a:lnTo>
                <a:close/>
              </a:path>
            </a:pathLst>
          </a:custGeom>
          <a:solidFill>
            <a:srgbClr val="FFFFFF"/>
          </a:solidFill>
        </p:spPr>
        <p:txBody>
          <a:bodyPr wrap="square" lIns="0" tIns="0" rIns="0" bIns="0" rtlCol="0"/>
          <a:lstStyle/>
          <a:p>
            <a:endParaRPr/>
          </a:p>
        </p:txBody>
      </p:sp>
      <p:sp>
        <p:nvSpPr>
          <p:cNvPr id="29" name="bk object 29"/>
          <p:cNvSpPr/>
          <p:nvPr/>
        </p:nvSpPr>
        <p:spPr>
          <a:xfrm>
            <a:off x="2971" y="16"/>
            <a:ext cx="10043925" cy="2798275"/>
          </a:xfrm>
          <a:prstGeom prst="rect">
            <a:avLst/>
          </a:prstGeom>
          <a:blipFill>
            <a:blip r:embed="rId8" cstate="print"/>
            <a:stretch>
              <a:fillRect/>
            </a:stretch>
          </a:blipFill>
        </p:spPr>
        <p:txBody>
          <a:bodyPr wrap="square" lIns="0" tIns="0" rIns="0" bIns="0" rtlCol="0"/>
          <a:lstStyle/>
          <a:p>
            <a:endParaRPr/>
          </a:p>
        </p:txBody>
      </p:sp>
      <p:sp>
        <p:nvSpPr>
          <p:cNvPr id="30" name="bk object 30"/>
          <p:cNvSpPr/>
          <p:nvPr/>
        </p:nvSpPr>
        <p:spPr>
          <a:xfrm>
            <a:off x="6592541" y="0"/>
            <a:ext cx="1819441" cy="1167383"/>
          </a:xfrm>
          <a:prstGeom prst="rect">
            <a:avLst/>
          </a:prstGeom>
          <a:blipFill>
            <a:blip r:embed="rId9" cstate="print"/>
            <a:stretch>
              <a:fillRect/>
            </a:stretch>
          </a:blipFill>
        </p:spPr>
        <p:txBody>
          <a:bodyPr wrap="square" lIns="0" tIns="0" rIns="0" bIns="0" rtlCol="0"/>
          <a:lstStyle/>
          <a:p>
            <a:endParaRPr/>
          </a:p>
        </p:txBody>
      </p:sp>
      <p:sp>
        <p:nvSpPr>
          <p:cNvPr id="31" name="bk object 31"/>
          <p:cNvSpPr/>
          <p:nvPr/>
        </p:nvSpPr>
        <p:spPr>
          <a:xfrm>
            <a:off x="6805155" y="0"/>
            <a:ext cx="2172956" cy="1197864"/>
          </a:xfrm>
          <a:prstGeom prst="rect">
            <a:avLst/>
          </a:prstGeom>
          <a:blipFill>
            <a:blip r:embed="rId10" cstate="print"/>
            <a:stretch>
              <a:fillRect/>
            </a:stretch>
          </a:blipFill>
        </p:spPr>
        <p:txBody>
          <a:bodyPr wrap="square" lIns="0" tIns="0" rIns="0" bIns="0" rtlCol="0"/>
          <a:lstStyle/>
          <a:p>
            <a:endParaRPr/>
          </a:p>
        </p:txBody>
      </p:sp>
      <p:sp>
        <p:nvSpPr>
          <p:cNvPr id="32" name="bk object 32"/>
          <p:cNvSpPr/>
          <p:nvPr/>
        </p:nvSpPr>
        <p:spPr>
          <a:xfrm>
            <a:off x="6812216" y="0"/>
            <a:ext cx="2911265" cy="1226324"/>
          </a:xfrm>
          <a:prstGeom prst="rect">
            <a:avLst/>
          </a:prstGeom>
          <a:blipFill>
            <a:blip r:embed="rId11" cstate="print"/>
            <a:stretch>
              <a:fillRect/>
            </a:stretch>
          </a:blipFill>
        </p:spPr>
        <p:txBody>
          <a:bodyPr wrap="square" lIns="0" tIns="0" rIns="0" bIns="0" rtlCol="0"/>
          <a:lstStyle/>
          <a:p>
            <a:endParaRPr/>
          </a:p>
        </p:txBody>
      </p:sp>
      <p:sp>
        <p:nvSpPr>
          <p:cNvPr id="33" name="bk object 33"/>
          <p:cNvSpPr/>
          <p:nvPr/>
        </p:nvSpPr>
        <p:spPr>
          <a:xfrm>
            <a:off x="6825945" y="0"/>
            <a:ext cx="3220986" cy="1251851"/>
          </a:xfrm>
          <a:prstGeom prst="rect">
            <a:avLst/>
          </a:prstGeom>
          <a:blipFill>
            <a:blip r:embed="rId12" cstate="print"/>
            <a:stretch>
              <a:fillRect/>
            </a:stretch>
          </a:blipFill>
        </p:spPr>
        <p:txBody>
          <a:bodyPr wrap="square" lIns="0" tIns="0" rIns="0" bIns="0" rtlCol="0"/>
          <a:lstStyle/>
          <a:p>
            <a:endParaRPr/>
          </a:p>
        </p:txBody>
      </p:sp>
      <p:sp>
        <p:nvSpPr>
          <p:cNvPr id="34" name="bk object 34"/>
          <p:cNvSpPr/>
          <p:nvPr/>
        </p:nvSpPr>
        <p:spPr>
          <a:xfrm>
            <a:off x="6845896" y="0"/>
            <a:ext cx="3201035" cy="1273721"/>
          </a:xfrm>
          <a:prstGeom prst="rect">
            <a:avLst/>
          </a:prstGeom>
          <a:blipFill>
            <a:blip r:embed="rId13" cstate="print"/>
            <a:stretch>
              <a:fillRect/>
            </a:stretch>
          </a:blipFill>
        </p:spPr>
        <p:txBody>
          <a:bodyPr wrap="square" lIns="0" tIns="0" rIns="0" bIns="0" rtlCol="0"/>
          <a:lstStyle/>
          <a:p>
            <a:endParaRPr/>
          </a:p>
        </p:txBody>
      </p:sp>
      <p:sp>
        <p:nvSpPr>
          <p:cNvPr id="35" name="bk object 35"/>
          <p:cNvSpPr/>
          <p:nvPr/>
        </p:nvSpPr>
        <p:spPr>
          <a:xfrm>
            <a:off x="6857428" y="0"/>
            <a:ext cx="3189503" cy="1301013"/>
          </a:xfrm>
          <a:prstGeom prst="rect">
            <a:avLst/>
          </a:prstGeom>
          <a:blipFill>
            <a:blip r:embed="rId14" cstate="print"/>
            <a:stretch>
              <a:fillRect/>
            </a:stretch>
          </a:blipFill>
        </p:spPr>
        <p:txBody>
          <a:bodyPr wrap="square" lIns="0" tIns="0" rIns="0" bIns="0" rtlCol="0"/>
          <a:lstStyle/>
          <a:p>
            <a:endParaRPr/>
          </a:p>
        </p:txBody>
      </p:sp>
      <p:sp>
        <p:nvSpPr>
          <p:cNvPr id="36" name="bk object 36"/>
          <p:cNvSpPr/>
          <p:nvPr/>
        </p:nvSpPr>
        <p:spPr>
          <a:xfrm>
            <a:off x="6901878" y="158367"/>
            <a:ext cx="3145053" cy="1145554"/>
          </a:xfrm>
          <a:prstGeom prst="rect">
            <a:avLst/>
          </a:prstGeom>
          <a:blipFill>
            <a:blip r:embed="rId15" cstate="print"/>
            <a:stretch>
              <a:fillRect/>
            </a:stretch>
          </a:blipFill>
        </p:spPr>
        <p:txBody>
          <a:bodyPr wrap="square" lIns="0" tIns="0" rIns="0" bIns="0" rtlCol="0"/>
          <a:lstStyle/>
          <a:p>
            <a:endParaRPr/>
          </a:p>
        </p:txBody>
      </p:sp>
      <p:sp>
        <p:nvSpPr>
          <p:cNvPr id="37" name="bk object 37"/>
          <p:cNvSpPr/>
          <p:nvPr/>
        </p:nvSpPr>
        <p:spPr>
          <a:xfrm>
            <a:off x="6926173" y="453950"/>
            <a:ext cx="3120758" cy="857375"/>
          </a:xfrm>
          <a:prstGeom prst="rect">
            <a:avLst/>
          </a:prstGeom>
          <a:blipFill>
            <a:blip r:embed="rId16" cstate="print"/>
            <a:stretch>
              <a:fillRect/>
            </a:stretch>
          </a:blipFill>
        </p:spPr>
        <p:txBody>
          <a:bodyPr wrap="square" lIns="0" tIns="0" rIns="0" bIns="0" rtlCol="0"/>
          <a:lstStyle/>
          <a:p>
            <a:endParaRPr/>
          </a:p>
        </p:txBody>
      </p:sp>
      <p:sp>
        <p:nvSpPr>
          <p:cNvPr id="38" name="bk object 38"/>
          <p:cNvSpPr/>
          <p:nvPr/>
        </p:nvSpPr>
        <p:spPr>
          <a:xfrm>
            <a:off x="6973531" y="704995"/>
            <a:ext cx="3073400" cy="766094"/>
          </a:xfrm>
          <a:prstGeom prst="rect">
            <a:avLst/>
          </a:prstGeom>
          <a:blipFill>
            <a:blip r:embed="rId17" cstate="print"/>
            <a:stretch>
              <a:fillRect/>
            </a:stretch>
          </a:blipFill>
        </p:spPr>
        <p:txBody>
          <a:bodyPr wrap="square" lIns="0" tIns="0" rIns="0" bIns="0" rtlCol="0"/>
          <a:lstStyle/>
          <a:p>
            <a:endParaRPr/>
          </a:p>
        </p:txBody>
      </p:sp>
      <p:sp>
        <p:nvSpPr>
          <p:cNvPr id="39" name="bk object 39"/>
          <p:cNvSpPr/>
          <p:nvPr/>
        </p:nvSpPr>
        <p:spPr>
          <a:xfrm>
            <a:off x="6931138" y="922089"/>
            <a:ext cx="3115792" cy="775371"/>
          </a:xfrm>
          <a:prstGeom prst="rect">
            <a:avLst/>
          </a:prstGeom>
          <a:blipFill>
            <a:blip r:embed="rId18" cstate="print"/>
            <a:stretch>
              <a:fillRect/>
            </a:stretch>
          </a:blipFill>
        </p:spPr>
        <p:txBody>
          <a:bodyPr wrap="square" lIns="0" tIns="0" rIns="0" bIns="0" rtlCol="0"/>
          <a:lstStyle/>
          <a:p>
            <a:endParaRPr/>
          </a:p>
        </p:txBody>
      </p:sp>
      <p:sp>
        <p:nvSpPr>
          <p:cNvPr id="40" name="bk object 40"/>
          <p:cNvSpPr/>
          <p:nvPr/>
        </p:nvSpPr>
        <p:spPr>
          <a:xfrm>
            <a:off x="2971" y="49067"/>
            <a:ext cx="7157770" cy="1433817"/>
          </a:xfrm>
          <a:prstGeom prst="rect">
            <a:avLst/>
          </a:prstGeom>
          <a:blipFill>
            <a:blip r:embed="rId19" cstate="print"/>
            <a:stretch>
              <a:fillRect/>
            </a:stretch>
          </a:blipFill>
        </p:spPr>
        <p:txBody>
          <a:bodyPr wrap="square" lIns="0" tIns="0" rIns="0" bIns="0" rtlCol="0"/>
          <a:lstStyle/>
          <a:p>
            <a:endParaRPr/>
          </a:p>
        </p:txBody>
      </p:sp>
      <p:sp>
        <p:nvSpPr>
          <p:cNvPr id="41" name="bk object 41"/>
          <p:cNvSpPr/>
          <p:nvPr/>
        </p:nvSpPr>
        <p:spPr>
          <a:xfrm>
            <a:off x="2971" y="0"/>
            <a:ext cx="7232967" cy="1240815"/>
          </a:xfrm>
          <a:prstGeom prst="rect">
            <a:avLst/>
          </a:prstGeom>
          <a:blipFill>
            <a:blip r:embed="rId20" cstate="print"/>
            <a:stretch>
              <a:fillRect/>
            </a:stretch>
          </a:blipFill>
        </p:spPr>
        <p:txBody>
          <a:bodyPr wrap="square" lIns="0" tIns="0" rIns="0" bIns="0" rtlCol="0"/>
          <a:lstStyle/>
          <a:p>
            <a:endParaRPr/>
          </a:p>
        </p:txBody>
      </p:sp>
      <p:sp>
        <p:nvSpPr>
          <p:cNvPr id="42" name="bk object 42"/>
          <p:cNvSpPr/>
          <p:nvPr/>
        </p:nvSpPr>
        <p:spPr>
          <a:xfrm>
            <a:off x="2971" y="0"/>
            <a:ext cx="7303147" cy="1237957"/>
          </a:xfrm>
          <a:prstGeom prst="rect">
            <a:avLst/>
          </a:prstGeom>
          <a:blipFill>
            <a:blip r:embed="rId21" cstate="print"/>
            <a:stretch>
              <a:fillRect/>
            </a:stretch>
          </a:blipFill>
        </p:spPr>
        <p:txBody>
          <a:bodyPr wrap="square" lIns="0" tIns="0" rIns="0" bIns="0" rtlCol="0"/>
          <a:lstStyle/>
          <a:p>
            <a:endParaRPr/>
          </a:p>
        </p:txBody>
      </p:sp>
      <p:sp>
        <p:nvSpPr>
          <p:cNvPr id="43" name="bk object 43"/>
          <p:cNvSpPr/>
          <p:nvPr/>
        </p:nvSpPr>
        <p:spPr>
          <a:xfrm>
            <a:off x="407972" y="0"/>
            <a:ext cx="6961228" cy="1232395"/>
          </a:xfrm>
          <a:prstGeom prst="rect">
            <a:avLst/>
          </a:prstGeom>
          <a:blipFill>
            <a:blip r:embed="rId22" cstate="print"/>
            <a:stretch>
              <a:fillRect/>
            </a:stretch>
          </a:blipFill>
        </p:spPr>
        <p:txBody>
          <a:bodyPr wrap="square" lIns="0" tIns="0" rIns="0" bIns="0" rtlCol="0"/>
          <a:lstStyle/>
          <a:p>
            <a:endParaRPr/>
          </a:p>
        </p:txBody>
      </p:sp>
      <p:sp>
        <p:nvSpPr>
          <p:cNvPr id="44" name="bk object 44"/>
          <p:cNvSpPr/>
          <p:nvPr/>
        </p:nvSpPr>
        <p:spPr>
          <a:xfrm>
            <a:off x="2601055" y="0"/>
            <a:ext cx="4822120" cy="1224305"/>
          </a:xfrm>
          <a:prstGeom prst="rect">
            <a:avLst/>
          </a:prstGeom>
          <a:blipFill>
            <a:blip r:embed="rId23" cstate="print"/>
            <a:stretch>
              <a:fillRect/>
            </a:stretch>
          </a:blipFill>
        </p:spPr>
        <p:txBody>
          <a:bodyPr wrap="square" lIns="0" tIns="0" rIns="0" bIns="0" rtlCol="0"/>
          <a:lstStyle/>
          <a:p>
            <a:endParaRPr/>
          </a:p>
        </p:txBody>
      </p:sp>
      <p:sp>
        <p:nvSpPr>
          <p:cNvPr id="45" name="bk object 45"/>
          <p:cNvSpPr/>
          <p:nvPr/>
        </p:nvSpPr>
        <p:spPr>
          <a:xfrm>
            <a:off x="3908184" y="0"/>
            <a:ext cx="3582326" cy="1219631"/>
          </a:xfrm>
          <a:prstGeom prst="rect">
            <a:avLst/>
          </a:prstGeom>
          <a:blipFill>
            <a:blip r:embed="rId24" cstate="print"/>
            <a:stretch>
              <a:fillRect/>
            </a:stretch>
          </a:blipFill>
        </p:spPr>
        <p:txBody>
          <a:bodyPr wrap="square" lIns="0" tIns="0" rIns="0" bIns="0" rtlCol="0"/>
          <a:lstStyle/>
          <a:p>
            <a:endParaRPr/>
          </a:p>
        </p:txBody>
      </p:sp>
      <p:sp>
        <p:nvSpPr>
          <p:cNvPr id="46" name="bk object 46"/>
          <p:cNvSpPr/>
          <p:nvPr/>
        </p:nvSpPr>
        <p:spPr>
          <a:xfrm>
            <a:off x="4796401" y="0"/>
            <a:ext cx="2701259" cy="1201623"/>
          </a:xfrm>
          <a:prstGeom prst="rect">
            <a:avLst/>
          </a:prstGeom>
          <a:blipFill>
            <a:blip r:embed="rId25" cstate="print"/>
            <a:stretch>
              <a:fillRect/>
            </a:stretch>
          </a:blipFill>
        </p:spPr>
        <p:txBody>
          <a:bodyPr wrap="square" lIns="0" tIns="0" rIns="0" bIns="0" rtlCol="0"/>
          <a:lstStyle/>
          <a:p>
            <a:endParaRPr/>
          </a:p>
        </p:txBody>
      </p:sp>
      <p:sp>
        <p:nvSpPr>
          <p:cNvPr id="47" name="bk object 47"/>
          <p:cNvSpPr/>
          <p:nvPr/>
        </p:nvSpPr>
        <p:spPr>
          <a:xfrm>
            <a:off x="5483880" y="0"/>
            <a:ext cx="2032080" cy="1191793"/>
          </a:xfrm>
          <a:prstGeom prst="rect">
            <a:avLst/>
          </a:prstGeom>
          <a:blipFill>
            <a:blip r:embed="rId26" cstate="print"/>
            <a:stretch>
              <a:fillRect/>
            </a:stretch>
          </a:blipFill>
        </p:spPr>
        <p:txBody>
          <a:bodyPr wrap="square" lIns="0" tIns="0" rIns="0" bIns="0" rtlCol="0"/>
          <a:lstStyle/>
          <a:p>
            <a:endParaRPr/>
          </a:p>
        </p:txBody>
      </p:sp>
      <p:sp>
        <p:nvSpPr>
          <p:cNvPr id="48" name="bk object 48"/>
          <p:cNvSpPr/>
          <p:nvPr/>
        </p:nvSpPr>
        <p:spPr>
          <a:xfrm>
            <a:off x="6067896" y="0"/>
            <a:ext cx="1819314" cy="1172591"/>
          </a:xfrm>
          <a:prstGeom prst="rect">
            <a:avLst/>
          </a:prstGeom>
          <a:blipFill>
            <a:blip r:embed="rId27" cstate="print"/>
            <a:stretch>
              <a:fillRect/>
            </a:stretch>
          </a:blipFill>
        </p:spPr>
        <p:txBody>
          <a:bodyPr wrap="square" lIns="0" tIns="0" rIns="0" bIns="0" rtlCol="0"/>
          <a:lstStyle/>
          <a:p>
            <a:endParaRPr/>
          </a:p>
        </p:txBody>
      </p:sp>
      <p:sp>
        <p:nvSpPr>
          <p:cNvPr id="49" name="bk object 49"/>
          <p:cNvSpPr/>
          <p:nvPr/>
        </p:nvSpPr>
        <p:spPr>
          <a:xfrm>
            <a:off x="2971" y="166527"/>
            <a:ext cx="10044430" cy="2632075"/>
          </a:xfrm>
          <a:custGeom>
            <a:avLst/>
            <a:gdLst/>
            <a:ahLst/>
            <a:cxnLst/>
            <a:rect l="l" t="t" r="r" b="b"/>
            <a:pathLst>
              <a:path w="10044430" h="2632075">
                <a:moveTo>
                  <a:pt x="1569853" y="48568"/>
                </a:moveTo>
                <a:lnTo>
                  <a:pt x="1514739" y="48726"/>
                </a:lnTo>
                <a:lnTo>
                  <a:pt x="1404204" y="50675"/>
                </a:lnTo>
                <a:lnTo>
                  <a:pt x="1293684" y="54811"/>
                </a:lnTo>
                <a:lnTo>
                  <a:pt x="1238588" y="57702"/>
                </a:lnTo>
                <a:lnTo>
                  <a:pt x="1183686" y="61143"/>
                </a:lnTo>
                <a:lnTo>
                  <a:pt x="1129042" y="65137"/>
                </a:lnTo>
                <a:lnTo>
                  <a:pt x="1074719" y="69684"/>
                </a:lnTo>
                <a:lnTo>
                  <a:pt x="1020780" y="74786"/>
                </a:lnTo>
                <a:lnTo>
                  <a:pt x="967290" y="80444"/>
                </a:lnTo>
                <a:lnTo>
                  <a:pt x="914312" y="86659"/>
                </a:lnTo>
                <a:lnTo>
                  <a:pt x="861909" y="93433"/>
                </a:lnTo>
                <a:lnTo>
                  <a:pt x="810145" y="100767"/>
                </a:lnTo>
                <a:lnTo>
                  <a:pt x="759083" y="108662"/>
                </a:lnTo>
                <a:lnTo>
                  <a:pt x="708787" y="117121"/>
                </a:lnTo>
                <a:lnTo>
                  <a:pt x="659321" y="126143"/>
                </a:lnTo>
                <a:lnTo>
                  <a:pt x="610747" y="135731"/>
                </a:lnTo>
                <a:lnTo>
                  <a:pt x="563130" y="145886"/>
                </a:lnTo>
                <a:lnTo>
                  <a:pt x="516533" y="156609"/>
                </a:lnTo>
                <a:lnTo>
                  <a:pt x="471020" y="167901"/>
                </a:lnTo>
                <a:lnTo>
                  <a:pt x="426653" y="179764"/>
                </a:lnTo>
                <a:lnTo>
                  <a:pt x="383497" y="192200"/>
                </a:lnTo>
                <a:lnTo>
                  <a:pt x="341615" y="205209"/>
                </a:lnTo>
                <a:lnTo>
                  <a:pt x="301071" y="218793"/>
                </a:lnTo>
                <a:lnTo>
                  <a:pt x="261927" y="232954"/>
                </a:lnTo>
                <a:lnTo>
                  <a:pt x="224249" y="247692"/>
                </a:lnTo>
                <a:lnTo>
                  <a:pt x="188098" y="263009"/>
                </a:lnTo>
                <a:lnTo>
                  <a:pt x="120636" y="295385"/>
                </a:lnTo>
                <a:lnTo>
                  <a:pt x="71394" y="322915"/>
                </a:lnTo>
                <a:lnTo>
                  <a:pt x="26473" y="351558"/>
                </a:lnTo>
                <a:lnTo>
                  <a:pt x="0" y="370827"/>
                </a:lnTo>
                <a:lnTo>
                  <a:pt x="0" y="2631765"/>
                </a:lnTo>
                <a:lnTo>
                  <a:pt x="10043960" y="2631765"/>
                </a:lnTo>
                <a:lnTo>
                  <a:pt x="10043960" y="858603"/>
                </a:lnTo>
                <a:lnTo>
                  <a:pt x="6940546" y="858603"/>
                </a:lnTo>
                <a:lnTo>
                  <a:pt x="6773529" y="856983"/>
                </a:lnTo>
                <a:lnTo>
                  <a:pt x="6609171" y="852309"/>
                </a:lnTo>
                <a:lnTo>
                  <a:pt x="6447328" y="844740"/>
                </a:lnTo>
                <a:lnTo>
                  <a:pt x="6287855" y="834438"/>
                </a:lnTo>
                <a:lnTo>
                  <a:pt x="6130607" y="821564"/>
                </a:lnTo>
                <a:lnTo>
                  <a:pt x="5975441" y="806278"/>
                </a:lnTo>
                <a:lnTo>
                  <a:pt x="5822211" y="788741"/>
                </a:lnTo>
                <a:lnTo>
                  <a:pt x="5620669" y="762133"/>
                </a:lnTo>
                <a:lnTo>
                  <a:pt x="5421970" y="732190"/>
                </a:lnTo>
                <a:lnTo>
                  <a:pt x="5177074" y="690650"/>
                </a:lnTo>
                <a:lnTo>
                  <a:pt x="4887418" y="635755"/>
                </a:lnTo>
                <a:lnTo>
                  <a:pt x="4459154" y="545767"/>
                </a:lnTo>
                <a:lnTo>
                  <a:pt x="3326077" y="291576"/>
                </a:lnTo>
                <a:lnTo>
                  <a:pt x="2990313" y="222149"/>
                </a:lnTo>
                <a:lnTo>
                  <a:pt x="2747094" y="176003"/>
                </a:lnTo>
                <a:lnTo>
                  <a:pt x="2500296" y="133572"/>
                </a:lnTo>
                <a:lnTo>
                  <a:pt x="2299830" y="102801"/>
                </a:lnTo>
                <a:lnTo>
                  <a:pt x="2198470" y="88604"/>
                </a:lnTo>
                <a:lnTo>
                  <a:pt x="2149792" y="82340"/>
                </a:lnTo>
                <a:lnTo>
                  <a:pt x="2100229" y="76605"/>
                </a:lnTo>
                <a:lnTo>
                  <a:pt x="2049843" y="71398"/>
                </a:lnTo>
                <a:lnTo>
                  <a:pt x="1998699" y="66722"/>
                </a:lnTo>
                <a:lnTo>
                  <a:pt x="1946859" y="62577"/>
                </a:lnTo>
                <a:lnTo>
                  <a:pt x="1894388" y="58966"/>
                </a:lnTo>
                <a:lnTo>
                  <a:pt x="1841349" y="55889"/>
                </a:lnTo>
                <a:lnTo>
                  <a:pt x="1787805" y="53347"/>
                </a:lnTo>
                <a:lnTo>
                  <a:pt x="1733820" y="51343"/>
                </a:lnTo>
                <a:lnTo>
                  <a:pt x="1679457" y="49878"/>
                </a:lnTo>
                <a:lnTo>
                  <a:pt x="1569853" y="48568"/>
                </a:lnTo>
                <a:close/>
              </a:path>
              <a:path w="10044430" h="2632075">
                <a:moveTo>
                  <a:pt x="10043960" y="0"/>
                </a:moveTo>
                <a:lnTo>
                  <a:pt x="10004893" y="33118"/>
                </a:lnTo>
                <a:lnTo>
                  <a:pt x="9948480" y="76627"/>
                </a:lnTo>
                <a:lnTo>
                  <a:pt x="9887418" y="119498"/>
                </a:lnTo>
                <a:lnTo>
                  <a:pt x="9855210" y="140679"/>
                </a:lnTo>
                <a:lnTo>
                  <a:pt x="9821920" y="161682"/>
                </a:lnTo>
                <a:lnTo>
                  <a:pt x="9787574" y="182501"/>
                </a:lnTo>
                <a:lnTo>
                  <a:pt x="9752199" y="203128"/>
                </a:lnTo>
                <a:lnTo>
                  <a:pt x="9715823" y="223558"/>
                </a:lnTo>
                <a:lnTo>
                  <a:pt x="9678470" y="243785"/>
                </a:lnTo>
                <a:lnTo>
                  <a:pt x="9640169" y="263802"/>
                </a:lnTo>
                <a:lnTo>
                  <a:pt x="9600945" y="283602"/>
                </a:lnTo>
                <a:lnTo>
                  <a:pt x="9560826" y="303180"/>
                </a:lnTo>
                <a:lnTo>
                  <a:pt x="9519838" y="322529"/>
                </a:lnTo>
                <a:lnTo>
                  <a:pt x="9478008" y="341643"/>
                </a:lnTo>
                <a:lnTo>
                  <a:pt x="9435362" y="360515"/>
                </a:lnTo>
                <a:lnTo>
                  <a:pt x="9391928" y="379139"/>
                </a:lnTo>
                <a:lnTo>
                  <a:pt x="9347731" y="397509"/>
                </a:lnTo>
                <a:lnTo>
                  <a:pt x="9302799" y="415618"/>
                </a:lnTo>
                <a:lnTo>
                  <a:pt x="9257158" y="433461"/>
                </a:lnTo>
                <a:lnTo>
                  <a:pt x="9210834" y="451030"/>
                </a:lnTo>
                <a:lnTo>
                  <a:pt x="9163856" y="468319"/>
                </a:lnTo>
                <a:lnTo>
                  <a:pt x="9116248" y="485323"/>
                </a:lnTo>
                <a:lnTo>
                  <a:pt x="9068038" y="502034"/>
                </a:lnTo>
                <a:lnTo>
                  <a:pt x="9019253" y="518447"/>
                </a:lnTo>
                <a:lnTo>
                  <a:pt x="8920063" y="550351"/>
                </a:lnTo>
                <a:lnTo>
                  <a:pt x="8818892" y="580985"/>
                </a:lnTo>
                <a:lnTo>
                  <a:pt x="8715952" y="610298"/>
                </a:lnTo>
                <a:lnTo>
                  <a:pt x="8611457" y="638239"/>
                </a:lnTo>
                <a:lnTo>
                  <a:pt x="8505620" y="664758"/>
                </a:lnTo>
                <a:lnTo>
                  <a:pt x="8398656" y="689803"/>
                </a:lnTo>
                <a:lnTo>
                  <a:pt x="8290776" y="713325"/>
                </a:lnTo>
                <a:lnTo>
                  <a:pt x="8182196" y="735272"/>
                </a:lnTo>
                <a:lnTo>
                  <a:pt x="8073127" y="755594"/>
                </a:lnTo>
                <a:lnTo>
                  <a:pt x="7963784" y="774240"/>
                </a:lnTo>
                <a:lnTo>
                  <a:pt x="7854380" y="791160"/>
                </a:lnTo>
                <a:lnTo>
                  <a:pt x="7745128" y="806302"/>
                </a:lnTo>
                <a:lnTo>
                  <a:pt x="7636241" y="819616"/>
                </a:lnTo>
                <a:lnTo>
                  <a:pt x="7527934" y="831052"/>
                </a:lnTo>
                <a:lnTo>
                  <a:pt x="7420419" y="840559"/>
                </a:lnTo>
                <a:lnTo>
                  <a:pt x="7313910" y="848085"/>
                </a:lnTo>
                <a:lnTo>
                  <a:pt x="7208621" y="853581"/>
                </a:lnTo>
                <a:lnTo>
                  <a:pt x="7104763" y="856995"/>
                </a:lnTo>
                <a:lnTo>
                  <a:pt x="7053439" y="857906"/>
                </a:lnTo>
                <a:lnTo>
                  <a:pt x="6940546" y="858603"/>
                </a:lnTo>
                <a:lnTo>
                  <a:pt x="10043960" y="858603"/>
                </a:lnTo>
                <a:lnTo>
                  <a:pt x="10043960" y="0"/>
                </a:lnTo>
                <a:close/>
              </a:path>
            </a:pathLst>
          </a:custGeom>
          <a:solidFill>
            <a:srgbClr val="FFFFFF"/>
          </a:solidFill>
        </p:spPr>
        <p:txBody>
          <a:bodyPr wrap="square" lIns="0" tIns="0" rIns="0" bIns="0" rtlCol="0"/>
          <a:lstStyle/>
          <a:p>
            <a:endParaRPr/>
          </a:p>
        </p:txBody>
      </p:sp>
      <p:sp>
        <p:nvSpPr>
          <p:cNvPr id="50" name="bk object 50"/>
          <p:cNvSpPr/>
          <p:nvPr/>
        </p:nvSpPr>
        <p:spPr>
          <a:xfrm>
            <a:off x="2971" y="141391"/>
            <a:ext cx="10043929" cy="958850"/>
          </a:xfrm>
          <a:prstGeom prst="rect">
            <a:avLst/>
          </a:prstGeom>
          <a:blipFill>
            <a:blip r:embed="rId28" cstate="print"/>
            <a:stretch>
              <a:fillRect/>
            </a:stretch>
          </a:blipFill>
        </p:spPr>
        <p:txBody>
          <a:bodyPr wrap="square" lIns="0" tIns="0" rIns="0" bIns="0" rtlCol="0"/>
          <a:lstStyle/>
          <a:p>
            <a:endParaRPr/>
          </a:p>
        </p:txBody>
      </p:sp>
      <p:sp>
        <p:nvSpPr>
          <p:cNvPr id="51" name="bk object 51"/>
          <p:cNvSpPr/>
          <p:nvPr/>
        </p:nvSpPr>
        <p:spPr>
          <a:xfrm>
            <a:off x="171119" y="214844"/>
            <a:ext cx="9827221" cy="1040129"/>
          </a:xfrm>
          <a:prstGeom prst="rect">
            <a:avLst/>
          </a:prstGeom>
          <a:blipFill>
            <a:blip r:embed="rId29" cstate="print"/>
            <a:stretch>
              <a:fillRect/>
            </a:stretch>
          </a:blipFill>
        </p:spPr>
        <p:txBody>
          <a:bodyPr wrap="square" lIns="0" tIns="0" rIns="0" bIns="0" rtlCol="0"/>
          <a:lstStyle/>
          <a:p>
            <a:endParaRPr/>
          </a:p>
        </p:txBody>
      </p:sp>
      <p:sp>
        <p:nvSpPr>
          <p:cNvPr id="52" name="bk object 52"/>
          <p:cNvSpPr/>
          <p:nvPr/>
        </p:nvSpPr>
        <p:spPr>
          <a:xfrm>
            <a:off x="3017" y="48074"/>
            <a:ext cx="10043914" cy="1080770"/>
          </a:xfrm>
          <a:prstGeom prst="rect">
            <a:avLst/>
          </a:prstGeom>
          <a:blipFill>
            <a:blip r:embed="rId30" cstate="print"/>
            <a:stretch>
              <a:fillRect/>
            </a:stretch>
          </a:blipFill>
        </p:spPr>
        <p:txBody>
          <a:bodyPr wrap="square" lIns="0" tIns="0" rIns="0" bIns="0" rtlCol="0"/>
          <a:lstStyle/>
          <a:p>
            <a:endParaRPr/>
          </a:p>
        </p:txBody>
      </p:sp>
      <p:sp>
        <p:nvSpPr>
          <p:cNvPr id="53" name="bk object 53"/>
          <p:cNvSpPr/>
          <p:nvPr/>
        </p:nvSpPr>
        <p:spPr>
          <a:xfrm>
            <a:off x="3023" y="131141"/>
            <a:ext cx="10043908" cy="999490"/>
          </a:xfrm>
          <a:prstGeom prst="rect">
            <a:avLst/>
          </a:prstGeom>
          <a:blipFill>
            <a:blip r:embed="rId31" cstate="print"/>
            <a:stretch>
              <a:fillRect/>
            </a:stretch>
          </a:blipFill>
        </p:spPr>
        <p:txBody>
          <a:bodyPr wrap="square" lIns="0" tIns="0" rIns="0" bIns="0" rtlCol="0"/>
          <a:lstStyle/>
          <a:p>
            <a:endParaRPr/>
          </a:p>
        </p:txBody>
      </p:sp>
      <p:sp>
        <p:nvSpPr>
          <p:cNvPr id="54" name="bk object 54"/>
          <p:cNvSpPr/>
          <p:nvPr/>
        </p:nvSpPr>
        <p:spPr>
          <a:xfrm>
            <a:off x="2971" y="227532"/>
            <a:ext cx="10043960" cy="909320"/>
          </a:xfrm>
          <a:prstGeom prst="rect">
            <a:avLst/>
          </a:prstGeom>
          <a:blipFill>
            <a:blip r:embed="rId32" cstate="print"/>
            <a:stretch>
              <a:fillRect/>
            </a:stretch>
          </a:blipFill>
        </p:spPr>
        <p:txBody>
          <a:bodyPr wrap="square" lIns="0" tIns="0" rIns="0" bIns="0" rtlCol="0"/>
          <a:lstStyle/>
          <a:p>
            <a:endParaRPr/>
          </a:p>
        </p:txBody>
      </p:sp>
      <p:sp>
        <p:nvSpPr>
          <p:cNvPr id="55" name="bk object 55"/>
          <p:cNvSpPr/>
          <p:nvPr/>
        </p:nvSpPr>
        <p:spPr>
          <a:xfrm>
            <a:off x="2971" y="502142"/>
            <a:ext cx="501137" cy="197550"/>
          </a:xfrm>
          <a:prstGeom prst="rect">
            <a:avLst/>
          </a:prstGeom>
          <a:blipFill>
            <a:blip r:embed="rId33" cstate="print"/>
            <a:stretch>
              <a:fillRect/>
            </a:stretch>
          </a:blipFill>
        </p:spPr>
        <p:txBody>
          <a:bodyPr wrap="square" lIns="0" tIns="0" rIns="0" bIns="0" rtlCol="0"/>
          <a:lstStyle/>
          <a:p>
            <a:endParaRPr/>
          </a:p>
        </p:txBody>
      </p:sp>
      <p:sp>
        <p:nvSpPr>
          <p:cNvPr id="56" name="bk object 56"/>
          <p:cNvSpPr/>
          <p:nvPr/>
        </p:nvSpPr>
        <p:spPr>
          <a:xfrm>
            <a:off x="7484579" y="152622"/>
            <a:ext cx="2562352" cy="892409"/>
          </a:xfrm>
          <a:prstGeom prst="rect">
            <a:avLst/>
          </a:prstGeom>
          <a:blipFill>
            <a:blip r:embed="rId34" cstate="print"/>
            <a:stretch>
              <a:fillRect/>
            </a:stretch>
          </a:blipFill>
        </p:spPr>
        <p:txBody>
          <a:bodyPr wrap="square" lIns="0" tIns="0" rIns="0" bIns="0" rtlCol="0"/>
          <a:lstStyle/>
          <a:p>
            <a:endParaRPr/>
          </a:p>
        </p:txBody>
      </p:sp>
      <p:sp>
        <p:nvSpPr>
          <p:cNvPr id="57" name="bk object 57"/>
          <p:cNvSpPr/>
          <p:nvPr/>
        </p:nvSpPr>
        <p:spPr>
          <a:xfrm>
            <a:off x="504139" y="111163"/>
            <a:ext cx="6915594" cy="990600"/>
          </a:xfrm>
          <a:prstGeom prst="rect">
            <a:avLst/>
          </a:prstGeom>
          <a:blipFill>
            <a:blip r:embed="rId35" cstate="print"/>
            <a:stretch>
              <a:fillRect/>
            </a:stretch>
          </a:blipFill>
        </p:spPr>
        <p:txBody>
          <a:bodyPr wrap="square" lIns="0" tIns="0" rIns="0" bIns="0" rtlCol="0"/>
          <a:lstStyle/>
          <a:p>
            <a:endParaRPr/>
          </a:p>
        </p:txBody>
      </p:sp>
      <p:sp>
        <p:nvSpPr>
          <p:cNvPr id="58" name="bk object 58"/>
          <p:cNvSpPr/>
          <p:nvPr/>
        </p:nvSpPr>
        <p:spPr>
          <a:xfrm>
            <a:off x="2974" y="485940"/>
            <a:ext cx="416582" cy="123252"/>
          </a:xfrm>
          <a:prstGeom prst="rect">
            <a:avLst/>
          </a:prstGeom>
          <a:blipFill>
            <a:blip r:embed="rId36" cstate="print"/>
            <a:stretch>
              <a:fillRect/>
            </a:stretch>
          </a:blipFill>
        </p:spPr>
        <p:txBody>
          <a:bodyPr wrap="square" lIns="0" tIns="0" rIns="0" bIns="0" rtlCol="0"/>
          <a:lstStyle/>
          <a:p>
            <a:endParaRPr/>
          </a:p>
        </p:txBody>
      </p:sp>
      <p:sp>
        <p:nvSpPr>
          <p:cNvPr id="59" name="bk object 59"/>
          <p:cNvSpPr/>
          <p:nvPr/>
        </p:nvSpPr>
        <p:spPr>
          <a:xfrm>
            <a:off x="7319395" y="527319"/>
            <a:ext cx="2727534" cy="666491"/>
          </a:xfrm>
          <a:prstGeom prst="rect">
            <a:avLst/>
          </a:prstGeom>
          <a:blipFill>
            <a:blip r:embed="rId37" cstate="print"/>
            <a:stretch>
              <a:fillRect/>
            </a:stretch>
          </a:blipFill>
        </p:spPr>
        <p:txBody>
          <a:bodyPr wrap="square" lIns="0" tIns="0" rIns="0" bIns="0" rtlCol="0"/>
          <a:lstStyle/>
          <a:p>
            <a:endParaRPr/>
          </a:p>
        </p:txBody>
      </p:sp>
      <p:sp>
        <p:nvSpPr>
          <p:cNvPr id="60" name="bk object 60"/>
          <p:cNvSpPr/>
          <p:nvPr/>
        </p:nvSpPr>
        <p:spPr>
          <a:xfrm>
            <a:off x="419595" y="225030"/>
            <a:ext cx="6836295" cy="975359"/>
          </a:xfrm>
          <a:prstGeom prst="rect">
            <a:avLst/>
          </a:prstGeom>
          <a:blipFill>
            <a:blip r:embed="rId38" cstate="print"/>
            <a:stretch>
              <a:fillRect/>
            </a:stretch>
          </a:blipFill>
        </p:spPr>
        <p:txBody>
          <a:bodyPr wrap="square" lIns="0" tIns="0" rIns="0" bIns="0" rtlCol="0"/>
          <a:lstStyle/>
          <a:p>
            <a:endParaRPr/>
          </a:p>
        </p:txBody>
      </p:sp>
      <p:sp>
        <p:nvSpPr>
          <p:cNvPr id="61" name="bk object 61"/>
          <p:cNvSpPr/>
          <p:nvPr/>
        </p:nvSpPr>
        <p:spPr>
          <a:xfrm>
            <a:off x="8998879" y="6946577"/>
            <a:ext cx="647065" cy="240029"/>
          </a:xfrm>
          <a:custGeom>
            <a:avLst/>
            <a:gdLst/>
            <a:ahLst/>
            <a:cxnLst/>
            <a:rect l="l" t="t" r="r" b="b"/>
            <a:pathLst>
              <a:path w="647065" h="240029">
                <a:moveTo>
                  <a:pt x="0" y="0"/>
                </a:moveTo>
                <a:lnTo>
                  <a:pt x="48146" y="14307"/>
                </a:lnTo>
                <a:lnTo>
                  <a:pt x="96025" y="29022"/>
                </a:lnTo>
                <a:lnTo>
                  <a:pt x="143628" y="44151"/>
                </a:lnTo>
                <a:lnTo>
                  <a:pt x="190949" y="59699"/>
                </a:lnTo>
                <a:lnTo>
                  <a:pt x="237979" y="75672"/>
                </a:lnTo>
                <a:lnTo>
                  <a:pt x="284712" y="92075"/>
                </a:lnTo>
                <a:lnTo>
                  <a:pt x="331139" y="108915"/>
                </a:lnTo>
                <a:lnTo>
                  <a:pt x="377254" y="126196"/>
                </a:lnTo>
                <a:lnTo>
                  <a:pt x="423049" y="143924"/>
                </a:lnTo>
                <a:lnTo>
                  <a:pt x="468517" y="162105"/>
                </a:lnTo>
                <a:lnTo>
                  <a:pt x="513649" y="180745"/>
                </a:lnTo>
                <a:lnTo>
                  <a:pt x="558439" y="199849"/>
                </a:lnTo>
                <a:lnTo>
                  <a:pt x="602880" y="219422"/>
                </a:lnTo>
                <a:lnTo>
                  <a:pt x="646963" y="239471"/>
                </a:lnTo>
                <a:lnTo>
                  <a:pt x="602291" y="217249"/>
                </a:lnTo>
                <a:lnTo>
                  <a:pt x="557167" y="195543"/>
                </a:lnTo>
                <a:lnTo>
                  <a:pt x="511603" y="174347"/>
                </a:lnTo>
                <a:lnTo>
                  <a:pt x="465606" y="153655"/>
                </a:lnTo>
                <a:lnTo>
                  <a:pt x="419187" y="133462"/>
                </a:lnTo>
                <a:lnTo>
                  <a:pt x="372356" y="113760"/>
                </a:lnTo>
                <a:lnTo>
                  <a:pt x="325120" y="94544"/>
                </a:lnTo>
                <a:lnTo>
                  <a:pt x="277491" y="75807"/>
                </a:lnTo>
                <a:lnTo>
                  <a:pt x="229477" y="57544"/>
                </a:lnTo>
                <a:lnTo>
                  <a:pt x="181088" y="39749"/>
                </a:lnTo>
                <a:lnTo>
                  <a:pt x="132333" y="22415"/>
                </a:lnTo>
                <a:lnTo>
                  <a:pt x="83223" y="5537"/>
                </a:lnTo>
                <a:lnTo>
                  <a:pt x="0" y="0"/>
                </a:lnTo>
                <a:close/>
              </a:path>
            </a:pathLst>
          </a:custGeom>
          <a:solidFill>
            <a:srgbClr val="FFFFFF"/>
          </a:solidFill>
        </p:spPr>
        <p:txBody>
          <a:bodyPr wrap="square" lIns="0" tIns="0" rIns="0" bIns="0" rtlCol="0"/>
          <a:lstStyle/>
          <a:p>
            <a:endParaRPr/>
          </a:p>
        </p:txBody>
      </p:sp>
      <p:sp>
        <p:nvSpPr>
          <p:cNvPr id="62" name="bk object 62"/>
          <p:cNvSpPr/>
          <p:nvPr/>
        </p:nvSpPr>
        <p:spPr>
          <a:xfrm>
            <a:off x="1874946" y="6616117"/>
            <a:ext cx="1925499" cy="278984"/>
          </a:xfrm>
          <a:prstGeom prst="rect">
            <a:avLst/>
          </a:prstGeom>
          <a:blipFill>
            <a:blip r:embed="rId39" cstate="print"/>
            <a:stretch>
              <a:fillRect/>
            </a:stretch>
          </a:blipFill>
        </p:spPr>
        <p:txBody>
          <a:bodyPr wrap="square" lIns="0" tIns="0" rIns="0" bIns="0" rtlCol="0"/>
          <a:lstStyle/>
          <a:p>
            <a:endParaRPr/>
          </a:p>
        </p:txBody>
      </p:sp>
      <p:sp>
        <p:nvSpPr>
          <p:cNvPr id="63" name="bk object 63"/>
          <p:cNvSpPr/>
          <p:nvPr/>
        </p:nvSpPr>
        <p:spPr>
          <a:xfrm>
            <a:off x="2324226" y="6673481"/>
            <a:ext cx="744766" cy="51638"/>
          </a:xfrm>
          <a:prstGeom prst="rect">
            <a:avLst/>
          </a:prstGeom>
          <a:blipFill>
            <a:blip r:embed="rId40" cstate="print"/>
            <a:stretch>
              <a:fillRect/>
            </a:stretch>
          </a:blipFill>
        </p:spPr>
        <p:txBody>
          <a:bodyPr wrap="square" lIns="0" tIns="0" rIns="0" bIns="0" rtlCol="0"/>
          <a:lstStyle/>
          <a:p>
            <a:endParaRPr/>
          </a:p>
        </p:txBody>
      </p:sp>
      <p:sp>
        <p:nvSpPr>
          <p:cNvPr id="64" name="bk object 64"/>
          <p:cNvSpPr/>
          <p:nvPr/>
        </p:nvSpPr>
        <p:spPr>
          <a:xfrm>
            <a:off x="2509963" y="6731728"/>
            <a:ext cx="1290803" cy="163444"/>
          </a:xfrm>
          <a:prstGeom prst="rect">
            <a:avLst/>
          </a:prstGeom>
          <a:blipFill>
            <a:blip r:embed="rId41" cstate="print"/>
            <a:stretch>
              <a:fillRect/>
            </a:stretch>
          </a:blipFill>
        </p:spPr>
        <p:txBody>
          <a:bodyPr wrap="square" lIns="0" tIns="0" rIns="0" bIns="0" rtlCol="0"/>
          <a:lstStyle/>
          <a:p>
            <a:endParaRPr/>
          </a:p>
        </p:txBody>
      </p:sp>
      <p:sp>
        <p:nvSpPr>
          <p:cNvPr id="65" name="bk object 65"/>
          <p:cNvSpPr/>
          <p:nvPr/>
        </p:nvSpPr>
        <p:spPr>
          <a:xfrm>
            <a:off x="2685802" y="6761214"/>
            <a:ext cx="1125249" cy="136894"/>
          </a:xfrm>
          <a:prstGeom prst="rect">
            <a:avLst/>
          </a:prstGeom>
          <a:blipFill>
            <a:blip r:embed="rId42" cstate="print"/>
            <a:stretch>
              <a:fillRect/>
            </a:stretch>
          </a:blipFill>
        </p:spPr>
        <p:txBody>
          <a:bodyPr wrap="square" lIns="0" tIns="0" rIns="0" bIns="0" rtlCol="0"/>
          <a:lstStyle/>
          <a:p>
            <a:endParaRPr/>
          </a:p>
        </p:txBody>
      </p:sp>
      <p:sp>
        <p:nvSpPr>
          <p:cNvPr id="66" name="bk object 66"/>
          <p:cNvSpPr/>
          <p:nvPr/>
        </p:nvSpPr>
        <p:spPr>
          <a:xfrm>
            <a:off x="1874971" y="6616128"/>
            <a:ext cx="5672765" cy="947597"/>
          </a:xfrm>
          <a:prstGeom prst="rect">
            <a:avLst/>
          </a:prstGeom>
          <a:blipFill>
            <a:blip r:embed="rId43" cstate="print"/>
            <a:stretch>
              <a:fillRect/>
            </a:stretch>
          </a:blipFill>
        </p:spPr>
        <p:txBody>
          <a:bodyPr wrap="square" lIns="0" tIns="0" rIns="0" bIns="0" rtlCol="0"/>
          <a:lstStyle/>
          <a:p>
            <a:endParaRPr/>
          </a:p>
        </p:txBody>
      </p:sp>
      <p:sp>
        <p:nvSpPr>
          <p:cNvPr id="67" name="bk object 67"/>
          <p:cNvSpPr/>
          <p:nvPr/>
        </p:nvSpPr>
        <p:spPr>
          <a:xfrm>
            <a:off x="1874939" y="6616115"/>
            <a:ext cx="5310148" cy="1156275"/>
          </a:xfrm>
          <a:prstGeom prst="rect">
            <a:avLst/>
          </a:prstGeom>
          <a:blipFill>
            <a:blip r:embed="rId44" cstate="print"/>
            <a:stretch>
              <a:fillRect/>
            </a:stretch>
          </a:blipFill>
        </p:spPr>
        <p:txBody>
          <a:bodyPr wrap="square" lIns="0" tIns="0" rIns="0" bIns="0" rtlCol="0"/>
          <a:lstStyle/>
          <a:p>
            <a:endParaRPr/>
          </a:p>
        </p:txBody>
      </p:sp>
      <p:sp>
        <p:nvSpPr>
          <p:cNvPr id="68" name="bk object 68"/>
          <p:cNvSpPr/>
          <p:nvPr/>
        </p:nvSpPr>
        <p:spPr>
          <a:xfrm>
            <a:off x="1918782" y="6633308"/>
            <a:ext cx="5266308" cy="1139091"/>
          </a:xfrm>
          <a:prstGeom prst="rect">
            <a:avLst/>
          </a:prstGeom>
          <a:blipFill>
            <a:blip r:embed="rId45" cstate="print"/>
            <a:stretch>
              <a:fillRect/>
            </a:stretch>
          </a:blipFill>
        </p:spPr>
        <p:txBody>
          <a:bodyPr wrap="square" lIns="0" tIns="0" rIns="0" bIns="0" rtlCol="0"/>
          <a:lstStyle/>
          <a:p>
            <a:endParaRPr/>
          </a:p>
        </p:txBody>
      </p:sp>
      <p:sp>
        <p:nvSpPr>
          <p:cNvPr id="69" name="bk object 69"/>
          <p:cNvSpPr/>
          <p:nvPr/>
        </p:nvSpPr>
        <p:spPr>
          <a:xfrm>
            <a:off x="1880241" y="6618272"/>
            <a:ext cx="6422847" cy="1154119"/>
          </a:xfrm>
          <a:prstGeom prst="rect">
            <a:avLst/>
          </a:prstGeom>
          <a:blipFill>
            <a:blip r:embed="rId46" cstate="print"/>
            <a:stretch>
              <a:fillRect/>
            </a:stretch>
          </a:blipFill>
        </p:spPr>
        <p:txBody>
          <a:bodyPr wrap="square" lIns="0" tIns="0" rIns="0" bIns="0" rtlCol="0"/>
          <a:lstStyle/>
          <a:p>
            <a:endParaRPr/>
          </a:p>
        </p:txBody>
      </p:sp>
      <p:sp>
        <p:nvSpPr>
          <p:cNvPr id="70" name="bk object 70"/>
          <p:cNvSpPr/>
          <p:nvPr/>
        </p:nvSpPr>
        <p:spPr>
          <a:xfrm>
            <a:off x="1632897" y="6616115"/>
            <a:ext cx="2092355" cy="1156284"/>
          </a:xfrm>
          <a:prstGeom prst="rect">
            <a:avLst/>
          </a:prstGeom>
          <a:blipFill>
            <a:blip r:embed="rId47" cstate="print"/>
            <a:stretch>
              <a:fillRect/>
            </a:stretch>
          </a:blipFill>
        </p:spPr>
        <p:txBody>
          <a:bodyPr wrap="square" lIns="0" tIns="0" rIns="0" bIns="0" rtlCol="0"/>
          <a:lstStyle/>
          <a:p>
            <a:endParaRPr/>
          </a:p>
        </p:txBody>
      </p:sp>
      <p:sp>
        <p:nvSpPr>
          <p:cNvPr id="71" name="bk object 71"/>
          <p:cNvSpPr/>
          <p:nvPr/>
        </p:nvSpPr>
        <p:spPr>
          <a:xfrm>
            <a:off x="1858729" y="6616999"/>
            <a:ext cx="1862581" cy="1155400"/>
          </a:xfrm>
          <a:prstGeom prst="rect">
            <a:avLst/>
          </a:prstGeom>
          <a:blipFill>
            <a:blip r:embed="rId48" cstate="print"/>
            <a:stretch>
              <a:fillRect/>
            </a:stretch>
          </a:blipFill>
        </p:spPr>
        <p:txBody>
          <a:bodyPr wrap="square" lIns="0" tIns="0" rIns="0" bIns="0" rtlCol="0"/>
          <a:lstStyle/>
          <a:p>
            <a:endParaRPr/>
          </a:p>
        </p:txBody>
      </p:sp>
      <p:sp>
        <p:nvSpPr>
          <p:cNvPr id="72" name="bk object 72"/>
          <p:cNvSpPr/>
          <p:nvPr/>
        </p:nvSpPr>
        <p:spPr>
          <a:xfrm>
            <a:off x="1886673" y="6631279"/>
            <a:ext cx="1836809" cy="1141119"/>
          </a:xfrm>
          <a:prstGeom prst="rect">
            <a:avLst/>
          </a:prstGeom>
          <a:blipFill>
            <a:blip r:embed="rId49" cstate="print"/>
            <a:stretch>
              <a:fillRect/>
            </a:stretch>
          </a:blipFill>
        </p:spPr>
        <p:txBody>
          <a:bodyPr wrap="square" lIns="0" tIns="0" rIns="0" bIns="0" rtlCol="0"/>
          <a:lstStyle/>
          <a:p>
            <a:endParaRPr/>
          </a:p>
        </p:txBody>
      </p:sp>
      <p:sp>
        <p:nvSpPr>
          <p:cNvPr id="73" name="bk object 73"/>
          <p:cNvSpPr/>
          <p:nvPr/>
        </p:nvSpPr>
        <p:spPr>
          <a:xfrm>
            <a:off x="315061" y="6616119"/>
            <a:ext cx="1559875" cy="1156280"/>
          </a:xfrm>
          <a:prstGeom prst="rect">
            <a:avLst/>
          </a:prstGeom>
          <a:blipFill>
            <a:blip r:embed="rId50" cstate="print"/>
            <a:stretch>
              <a:fillRect/>
            </a:stretch>
          </a:blipFill>
        </p:spPr>
        <p:txBody>
          <a:bodyPr wrap="square" lIns="0" tIns="0" rIns="0" bIns="0" rtlCol="0"/>
          <a:lstStyle/>
          <a:p>
            <a:endParaRPr/>
          </a:p>
        </p:txBody>
      </p:sp>
      <p:sp>
        <p:nvSpPr>
          <p:cNvPr id="74" name="bk object 74"/>
          <p:cNvSpPr/>
          <p:nvPr/>
        </p:nvSpPr>
        <p:spPr>
          <a:xfrm>
            <a:off x="752157" y="6616120"/>
            <a:ext cx="1121652" cy="1156279"/>
          </a:xfrm>
          <a:prstGeom prst="rect">
            <a:avLst/>
          </a:prstGeom>
          <a:blipFill>
            <a:blip r:embed="rId51" cstate="print"/>
            <a:stretch>
              <a:fillRect/>
            </a:stretch>
          </a:blipFill>
        </p:spPr>
        <p:txBody>
          <a:bodyPr wrap="square" lIns="0" tIns="0" rIns="0" bIns="0" rtlCol="0"/>
          <a:lstStyle/>
          <a:p>
            <a:endParaRPr/>
          </a:p>
        </p:txBody>
      </p:sp>
      <p:sp>
        <p:nvSpPr>
          <p:cNvPr id="75" name="bk object 75"/>
          <p:cNvSpPr/>
          <p:nvPr/>
        </p:nvSpPr>
        <p:spPr>
          <a:xfrm>
            <a:off x="1220500" y="6616610"/>
            <a:ext cx="653828" cy="1155779"/>
          </a:xfrm>
          <a:prstGeom prst="rect">
            <a:avLst/>
          </a:prstGeom>
          <a:blipFill>
            <a:blip r:embed="rId52" cstate="print"/>
            <a:stretch>
              <a:fillRect/>
            </a:stretch>
          </a:blipFill>
        </p:spPr>
        <p:txBody>
          <a:bodyPr wrap="square" lIns="0" tIns="0" rIns="0" bIns="0" rtlCol="0"/>
          <a:lstStyle/>
          <a:p>
            <a:endParaRPr/>
          </a:p>
        </p:txBody>
      </p:sp>
      <p:sp>
        <p:nvSpPr>
          <p:cNvPr id="76" name="bk object 76"/>
          <p:cNvSpPr/>
          <p:nvPr/>
        </p:nvSpPr>
        <p:spPr>
          <a:xfrm>
            <a:off x="2972" y="6616117"/>
            <a:ext cx="1871946" cy="1156281"/>
          </a:xfrm>
          <a:prstGeom prst="rect">
            <a:avLst/>
          </a:prstGeom>
          <a:blipFill>
            <a:blip r:embed="rId53" cstate="print"/>
            <a:stretch>
              <a:fillRect/>
            </a:stretch>
          </a:blipFill>
        </p:spPr>
        <p:txBody>
          <a:bodyPr wrap="square" lIns="0" tIns="0" rIns="0" bIns="0" rtlCol="0"/>
          <a:lstStyle/>
          <a:p>
            <a:endParaRPr/>
          </a:p>
        </p:txBody>
      </p:sp>
      <p:sp>
        <p:nvSpPr>
          <p:cNvPr id="77" name="bk object 77"/>
          <p:cNvSpPr/>
          <p:nvPr/>
        </p:nvSpPr>
        <p:spPr>
          <a:xfrm>
            <a:off x="2973" y="6616115"/>
            <a:ext cx="1871966" cy="1156274"/>
          </a:xfrm>
          <a:prstGeom prst="rect">
            <a:avLst/>
          </a:prstGeom>
          <a:blipFill>
            <a:blip r:embed="rId54" cstate="print"/>
            <a:stretch>
              <a:fillRect/>
            </a:stretch>
          </a:blipFill>
        </p:spPr>
        <p:txBody>
          <a:bodyPr wrap="square" lIns="0" tIns="0" rIns="0" bIns="0" rtlCol="0"/>
          <a:lstStyle/>
          <a:p>
            <a:endParaRPr/>
          </a:p>
        </p:txBody>
      </p:sp>
      <p:sp>
        <p:nvSpPr>
          <p:cNvPr id="78" name="bk object 78"/>
          <p:cNvSpPr/>
          <p:nvPr/>
        </p:nvSpPr>
        <p:spPr>
          <a:xfrm>
            <a:off x="2971" y="6617334"/>
            <a:ext cx="1867153" cy="1155065"/>
          </a:xfrm>
          <a:prstGeom prst="rect">
            <a:avLst/>
          </a:prstGeom>
          <a:blipFill>
            <a:blip r:embed="rId55" cstate="print"/>
            <a:stretch>
              <a:fillRect/>
            </a:stretch>
          </a:blipFill>
        </p:spPr>
        <p:txBody>
          <a:bodyPr wrap="square" lIns="0" tIns="0" rIns="0" bIns="0" rtlCol="0"/>
          <a:lstStyle/>
          <a:p>
            <a:endParaRPr/>
          </a:p>
        </p:txBody>
      </p:sp>
      <p:sp>
        <p:nvSpPr>
          <p:cNvPr id="79" name="bk object 79"/>
          <p:cNvSpPr/>
          <p:nvPr/>
        </p:nvSpPr>
        <p:spPr>
          <a:xfrm>
            <a:off x="2973" y="6554192"/>
            <a:ext cx="1871965" cy="342612"/>
          </a:xfrm>
          <a:prstGeom prst="rect">
            <a:avLst/>
          </a:prstGeom>
          <a:blipFill>
            <a:blip r:embed="rId56" cstate="print"/>
            <a:stretch>
              <a:fillRect/>
            </a:stretch>
          </a:blipFill>
        </p:spPr>
        <p:txBody>
          <a:bodyPr wrap="square" lIns="0" tIns="0" rIns="0" bIns="0" rtlCol="0"/>
          <a:lstStyle/>
          <a:p>
            <a:endParaRPr/>
          </a:p>
        </p:txBody>
      </p:sp>
      <p:sp>
        <p:nvSpPr>
          <p:cNvPr id="80" name="bk object 80"/>
          <p:cNvSpPr/>
          <p:nvPr/>
        </p:nvSpPr>
        <p:spPr>
          <a:xfrm>
            <a:off x="2971" y="6570048"/>
            <a:ext cx="1871967" cy="328257"/>
          </a:xfrm>
          <a:prstGeom prst="rect">
            <a:avLst/>
          </a:prstGeom>
          <a:blipFill>
            <a:blip r:embed="rId57" cstate="print"/>
            <a:stretch>
              <a:fillRect/>
            </a:stretch>
          </a:blipFill>
        </p:spPr>
        <p:txBody>
          <a:bodyPr wrap="square" lIns="0" tIns="0" rIns="0" bIns="0" rtlCol="0"/>
          <a:lstStyle/>
          <a:p>
            <a:endParaRPr/>
          </a:p>
        </p:txBody>
      </p:sp>
      <p:sp>
        <p:nvSpPr>
          <p:cNvPr id="81" name="bk object 81"/>
          <p:cNvSpPr/>
          <p:nvPr/>
        </p:nvSpPr>
        <p:spPr>
          <a:xfrm>
            <a:off x="2979" y="6615146"/>
            <a:ext cx="1866346" cy="283281"/>
          </a:xfrm>
          <a:prstGeom prst="rect">
            <a:avLst/>
          </a:prstGeom>
          <a:blipFill>
            <a:blip r:embed="rId58" cstate="print"/>
            <a:stretch>
              <a:fillRect/>
            </a:stretch>
          </a:blipFill>
        </p:spPr>
        <p:txBody>
          <a:bodyPr wrap="square" lIns="0" tIns="0" rIns="0" bIns="0" rtlCol="0"/>
          <a:lstStyle/>
          <a:p>
            <a:endParaRPr/>
          </a:p>
        </p:txBody>
      </p:sp>
      <p:sp>
        <p:nvSpPr>
          <p:cNvPr id="82" name="bk object 82"/>
          <p:cNvSpPr/>
          <p:nvPr/>
        </p:nvSpPr>
        <p:spPr>
          <a:xfrm>
            <a:off x="2102144" y="6616668"/>
            <a:ext cx="877135" cy="91292"/>
          </a:xfrm>
          <a:prstGeom prst="rect">
            <a:avLst/>
          </a:prstGeom>
          <a:blipFill>
            <a:blip r:embed="rId59" cstate="print"/>
            <a:stretch>
              <a:fillRect/>
            </a:stretch>
          </a:blipFill>
        </p:spPr>
        <p:txBody>
          <a:bodyPr wrap="square" lIns="0" tIns="0" rIns="0" bIns="0" rtlCol="0"/>
          <a:lstStyle/>
          <a:p>
            <a:endParaRPr/>
          </a:p>
        </p:txBody>
      </p:sp>
      <p:sp>
        <p:nvSpPr>
          <p:cNvPr id="83" name="bk object 83"/>
          <p:cNvSpPr/>
          <p:nvPr/>
        </p:nvSpPr>
        <p:spPr>
          <a:xfrm>
            <a:off x="2135411" y="6642672"/>
            <a:ext cx="843627" cy="64397"/>
          </a:xfrm>
          <a:prstGeom prst="rect">
            <a:avLst/>
          </a:prstGeom>
          <a:blipFill>
            <a:blip r:embed="rId60" cstate="print"/>
            <a:stretch>
              <a:fillRect/>
            </a:stretch>
          </a:blipFill>
        </p:spPr>
        <p:txBody>
          <a:bodyPr wrap="square" lIns="0" tIns="0" rIns="0" bIns="0" rtlCol="0"/>
          <a:lstStyle/>
          <a:p>
            <a:endParaRPr/>
          </a:p>
        </p:txBody>
      </p:sp>
      <p:sp>
        <p:nvSpPr>
          <p:cNvPr id="84" name="bk object 84"/>
          <p:cNvSpPr/>
          <p:nvPr/>
        </p:nvSpPr>
        <p:spPr>
          <a:xfrm>
            <a:off x="2130664" y="6618528"/>
            <a:ext cx="480814" cy="61442"/>
          </a:xfrm>
          <a:prstGeom prst="rect">
            <a:avLst/>
          </a:prstGeom>
          <a:blipFill>
            <a:blip r:embed="rId61" cstate="print"/>
            <a:stretch>
              <a:fillRect/>
            </a:stretch>
          </a:blipFill>
        </p:spPr>
        <p:txBody>
          <a:bodyPr wrap="square" lIns="0" tIns="0" rIns="0" bIns="0" rtlCol="0"/>
          <a:lstStyle/>
          <a:p>
            <a:endParaRPr/>
          </a:p>
        </p:txBody>
      </p:sp>
      <p:sp>
        <p:nvSpPr>
          <p:cNvPr id="85" name="bk object 85"/>
          <p:cNvSpPr/>
          <p:nvPr/>
        </p:nvSpPr>
        <p:spPr>
          <a:xfrm>
            <a:off x="2102142" y="6664528"/>
            <a:ext cx="883148" cy="44782"/>
          </a:xfrm>
          <a:prstGeom prst="rect">
            <a:avLst/>
          </a:prstGeom>
          <a:blipFill>
            <a:blip r:embed="rId62" cstate="print"/>
            <a:stretch>
              <a:fillRect/>
            </a:stretch>
          </a:blipFill>
        </p:spPr>
        <p:txBody>
          <a:bodyPr wrap="square" lIns="0" tIns="0" rIns="0" bIns="0" rtlCol="0"/>
          <a:lstStyle/>
          <a:p>
            <a:endParaRPr/>
          </a:p>
        </p:txBody>
      </p:sp>
      <p:sp>
        <p:nvSpPr>
          <p:cNvPr id="86" name="bk object 86"/>
          <p:cNvSpPr/>
          <p:nvPr/>
        </p:nvSpPr>
        <p:spPr>
          <a:xfrm>
            <a:off x="2102167" y="6585728"/>
            <a:ext cx="369662" cy="91623"/>
          </a:xfrm>
          <a:prstGeom prst="rect">
            <a:avLst/>
          </a:prstGeom>
          <a:blipFill>
            <a:blip r:embed="rId63" cstate="print"/>
            <a:stretch>
              <a:fillRect/>
            </a:stretch>
          </a:blipFill>
        </p:spPr>
        <p:txBody>
          <a:bodyPr wrap="square" lIns="0" tIns="0" rIns="0" bIns="0" rtlCol="0"/>
          <a:lstStyle/>
          <a:p>
            <a:endParaRPr/>
          </a:p>
        </p:txBody>
      </p:sp>
      <p:sp>
        <p:nvSpPr>
          <p:cNvPr id="87" name="bk object 87"/>
          <p:cNvSpPr/>
          <p:nvPr/>
        </p:nvSpPr>
        <p:spPr>
          <a:xfrm>
            <a:off x="2129269" y="6610713"/>
            <a:ext cx="342582" cy="63593"/>
          </a:xfrm>
          <a:prstGeom prst="rect">
            <a:avLst/>
          </a:prstGeom>
          <a:blipFill>
            <a:blip r:embed="rId64" cstate="print"/>
            <a:stretch>
              <a:fillRect/>
            </a:stretch>
          </a:blipFill>
        </p:spPr>
        <p:txBody>
          <a:bodyPr wrap="square" lIns="0" tIns="0" rIns="0" bIns="0" rtlCol="0"/>
          <a:lstStyle/>
          <a:p>
            <a:endParaRPr/>
          </a:p>
        </p:txBody>
      </p:sp>
      <p:sp>
        <p:nvSpPr>
          <p:cNvPr id="88" name="bk object 88"/>
          <p:cNvSpPr/>
          <p:nvPr/>
        </p:nvSpPr>
        <p:spPr>
          <a:xfrm>
            <a:off x="2175459" y="6592227"/>
            <a:ext cx="178766" cy="66027"/>
          </a:xfrm>
          <a:prstGeom prst="rect">
            <a:avLst/>
          </a:prstGeom>
          <a:blipFill>
            <a:blip r:embed="rId65" cstate="print"/>
            <a:stretch>
              <a:fillRect/>
            </a:stretch>
          </a:blipFill>
        </p:spPr>
        <p:txBody>
          <a:bodyPr wrap="square" lIns="0" tIns="0" rIns="0" bIns="0" rtlCol="0"/>
          <a:lstStyle/>
          <a:p>
            <a:endParaRPr/>
          </a:p>
        </p:txBody>
      </p:sp>
      <p:sp>
        <p:nvSpPr>
          <p:cNvPr id="89" name="bk object 89"/>
          <p:cNvSpPr/>
          <p:nvPr/>
        </p:nvSpPr>
        <p:spPr>
          <a:xfrm>
            <a:off x="2169720" y="6595320"/>
            <a:ext cx="180668" cy="62932"/>
          </a:xfrm>
          <a:prstGeom prst="rect">
            <a:avLst/>
          </a:prstGeom>
          <a:blipFill>
            <a:blip r:embed="rId66" cstate="print"/>
            <a:stretch>
              <a:fillRect/>
            </a:stretch>
          </a:blipFill>
        </p:spPr>
        <p:txBody>
          <a:bodyPr wrap="square" lIns="0" tIns="0" rIns="0" bIns="0" rtlCol="0"/>
          <a:lstStyle/>
          <a:p>
            <a:endParaRPr/>
          </a:p>
        </p:txBody>
      </p:sp>
      <p:sp>
        <p:nvSpPr>
          <p:cNvPr id="90" name="bk object 90"/>
          <p:cNvSpPr/>
          <p:nvPr/>
        </p:nvSpPr>
        <p:spPr>
          <a:xfrm>
            <a:off x="1518285" y="6544619"/>
            <a:ext cx="731735" cy="132735"/>
          </a:xfrm>
          <a:prstGeom prst="rect">
            <a:avLst/>
          </a:prstGeom>
          <a:blipFill>
            <a:blip r:embed="rId67" cstate="print"/>
            <a:stretch>
              <a:fillRect/>
            </a:stretch>
          </a:blipFill>
        </p:spPr>
        <p:txBody>
          <a:bodyPr wrap="square" lIns="0" tIns="0" rIns="0" bIns="0" rtlCol="0"/>
          <a:lstStyle/>
          <a:p>
            <a:endParaRPr/>
          </a:p>
        </p:txBody>
      </p:sp>
      <p:sp>
        <p:nvSpPr>
          <p:cNvPr id="91" name="bk object 91"/>
          <p:cNvSpPr/>
          <p:nvPr/>
        </p:nvSpPr>
        <p:spPr>
          <a:xfrm>
            <a:off x="2052535" y="6545071"/>
            <a:ext cx="194638" cy="132280"/>
          </a:xfrm>
          <a:prstGeom prst="rect">
            <a:avLst/>
          </a:prstGeom>
          <a:blipFill>
            <a:blip r:embed="rId68" cstate="print"/>
            <a:stretch>
              <a:fillRect/>
            </a:stretch>
          </a:blipFill>
        </p:spPr>
        <p:txBody>
          <a:bodyPr wrap="square" lIns="0" tIns="0" rIns="0" bIns="0" rtlCol="0"/>
          <a:lstStyle/>
          <a:p>
            <a:endParaRPr/>
          </a:p>
        </p:txBody>
      </p:sp>
      <p:sp>
        <p:nvSpPr>
          <p:cNvPr id="92" name="bk object 92"/>
          <p:cNvSpPr/>
          <p:nvPr/>
        </p:nvSpPr>
        <p:spPr>
          <a:xfrm>
            <a:off x="2140695" y="6560071"/>
            <a:ext cx="110385" cy="93783"/>
          </a:xfrm>
          <a:prstGeom prst="rect">
            <a:avLst/>
          </a:prstGeom>
          <a:blipFill>
            <a:blip r:embed="rId69" cstate="print"/>
            <a:stretch>
              <a:fillRect/>
            </a:stretch>
          </a:blipFill>
        </p:spPr>
        <p:txBody>
          <a:bodyPr wrap="square" lIns="0" tIns="0" rIns="0" bIns="0" rtlCol="0"/>
          <a:lstStyle/>
          <a:p>
            <a:endParaRPr/>
          </a:p>
        </p:txBody>
      </p:sp>
      <p:sp>
        <p:nvSpPr>
          <p:cNvPr id="93" name="bk object 93"/>
          <p:cNvSpPr/>
          <p:nvPr/>
        </p:nvSpPr>
        <p:spPr>
          <a:xfrm>
            <a:off x="1517154" y="6544616"/>
            <a:ext cx="576209" cy="130819"/>
          </a:xfrm>
          <a:prstGeom prst="rect">
            <a:avLst/>
          </a:prstGeom>
          <a:blipFill>
            <a:blip r:embed="rId70" cstate="print"/>
            <a:stretch>
              <a:fillRect/>
            </a:stretch>
          </a:blipFill>
        </p:spPr>
        <p:txBody>
          <a:bodyPr wrap="square" lIns="0" tIns="0" rIns="0" bIns="0" rtlCol="0"/>
          <a:lstStyle/>
          <a:p>
            <a:endParaRPr/>
          </a:p>
        </p:txBody>
      </p:sp>
      <p:sp>
        <p:nvSpPr>
          <p:cNvPr id="94" name="bk object 94"/>
          <p:cNvSpPr/>
          <p:nvPr/>
        </p:nvSpPr>
        <p:spPr>
          <a:xfrm>
            <a:off x="1481861" y="6545681"/>
            <a:ext cx="650278" cy="133267"/>
          </a:xfrm>
          <a:prstGeom prst="rect">
            <a:avLst/>
          </a:prstGeom>
          <a:blipFill>
            <a:blip r:embed="rId71" cstate="print"/>
            <a:stretch>
              <a:fillRect/>
            </a:stretch>
          </a:blipFill>
        </p:spPr>
        <p:txBody>
          <a:bodyPr wrap="square" lIns="0" tIns="0" rIns="0" bIns="0" rtlCol="0"/>
          <a:lstStyle/>
          <a:p>
            <a:endParaRPr/>
          </a:p>
        </p:txBody>
      </p:sp>
      <p:sp>
        <p:nvSpPr>
          <p:cNvPr id="95" name="bk object 95"/>
          <p:cNvSpPr/>
          <p:nvPr/>
        </p:nvSpPr>
        <p:spPr>
          <a:xfrm>
            <a:off x="985596" y="6438900"/>
            <a:ext cx="8479155" cy="1333500"/>
          </a:xfrm>
          <a:custGeom>
            <a:avLst/>
            <a:gdLst/>
            <a:ahLst/>
            <a:cxnLst/>
            <a:rect l="l" t="t" r="r" b="b"/>
            <a:pathLst>
              <a:path w="8479155" h="1333500">
                <a:moveTo>
                  <a:pt x="7219389" y="889000"/>
                </a:moveTo>
                <a:lnTo>
                  <a:pt x="6857833" y="889000"/>
                </a:lnTo>
                <a:lnTo>
                  <a:pt x="6891294" y="901700"/>
                </a:lnTo>
                <a:lnTo>
                  <a:pt x="6925400" y="901700"/>
                </a:lnTo>
                <a:lnTo>
                  <a:pt x="6996128" y="927100"/>
                </a:lnTo>
                <a:lnTo>
                  <a:pt x="7033042" y="927100"/>
                </a:lnTo>
                <a:lnTo>
                  <a:pt x="7071184" y="939800"/>
                </a:lnTo>
                <a:lnTo>
                  <a:pt x="7110699" y="952500"/>
                </a:lnTo>
                <a:lnTo>
                  <a:pt x="7151734" y="965200"/>
                </a:lnTo>
                <a:lnTo>
                  <a:pt x="7194433" y="977900"/>
                </a:lnTo>
                <a:lnTo>
                  <a:pt x="7238944" y="990600"/>
                </a:lnTo>
                <a:lnTo>
                  <a:pt x="7285412" y="1003300"/>
                </a:lnTo>
                <a:lnTo>
                  <a:pt x="7333982" y="1016000"/>
                </a:lnTo>
                <a:lnTo>
                  <a:pt x="7384801" y="1028700"/>
                </a:lnTo>
                <a:lnTo>
                  <a:pt x="7438014" y="1041400"/>
                </a:lnTo>
                <a:lnTo>
                  <a:pt x="7493767" y="1066800"/>
                </a:lnTo>
                <a:lnTo>
                  <a:pt x="7552206" y="1079500"/>
                </a:lnTo>
                <a:lnTo>
                  <a:pt x="7613476" y="1104900"/>
                </a:lnTo>
                <a:lnTo>
                  <a:pt x="7677724" y="1130300"/>
                </a:lnTo>
                <a:lnTo>
                  <a:pt x="7745095" y="1143000"/>
                </a:lnTo>
                <a:lnTo>
                  <a:pt x="7815735" y="1168400"/>
                </a:lnTo>
                <a:lnTo>
                  <a:pt x="7889791" y="1193800"/>
                </a:lnTo>
                <a:lnTo>
                  <a:pt x="7967406" y="1219200"/>
                </a:lnTo>
                <a:lnTo>
                  <a:pt x="8048729" y="1244600"/>
                </a:lnTo>
                <a:lnTo>
                  <a:pt x="8133903" y="1282700"/>
                </a:lnTo>
                <a:lnTo>
                  <a:pt x="8223076" y="1308100"/>
                </a:lnTo>
                <a:lnTo>
                  <a:pt x="8320499" y="1333500"/>
                </a:lnTo>
                <a:lnTo>
                  <a:pt x="8479097" y="1333500"/>
                </a:lnTo>
                <a:lnTo>
                  <a:pt x="8437738" y="1320800"/>
                </a:lnTo>
                <a:lnTo>
                  <a:pt x="8390038" y="1295400"/>
                </a:lnTo>
                <a:lnTo>
                  <a:pt x="8344274" y="1270000"/>
                </a:lnTo>
                <a:lnTo>
                  <a:pt x="8300303" y="1244600"/>
                </a:lnTo>
                <a:lnTo>
                  <a:pt x="8257982" y="1219200"/>
                </a:lnTo>
                <a:lnTo>
                  <a:pt x="8217171" y="1206500"/>
                </a:lnTo>
                <a:lnTo>
                  <a:pt x="8177725" y="1181100"/>
                </a:lnTo>
                <a:lnTo>
                  <a:pt x="8139504" y="1168400"/>
                </a:lnTo>
                <a:lnTo>
                  <a:pt x="8102364" y="1143000"/>
                </a:lnTo>
                <a:lnTo>
                  <a:pt x="8030761" y="1117600"/>
                </a:lnTo>
                <a:lnTo>
                  <a:pt x="7996013" y="1104900"/>
                </a:lnTo>
                <a:lnTo>
                  <a:pt x="7961777" y="1079500"/>
                </a:lnTo>
                <a:lnTo>
                  <a:pt x="7793303" y="1016000"/>
                </a:lnTo>
                <a:lnTo>
                  <a:pt x="7759153" y="1016000"/>
                </a:lnTo>
                <a:lnTo>
                  <a:pt x="7689260" y="990600"/>
                </a:lnTo>
                <a:lnTo>
                  <a:pt x="7616294" y="965200"/>
                </a:lnTo>
                <a:lnTo>
                  <a:pt x="7578303" y="965200"/>
                </a:lnTo>
                <a:lnTo>
                  <a:pt x="7539116" y="952500"/>
                </a:lnTo>
                <a:lnTo>
                  <a:pt x="7498592" y="939800"/>
                </a:lnTo>
                <a:lnTo>
                  <a:pt x="7456588" y="939800"/>
                </a:lnTo>
                <a:lnTo>
                  <a:pt x="7412962" y="927100"/>
                </a:lnTo>
                <a:lnTo>
                  <a:pt x="7367571" y="914400"/>
                </a:lnTo>
                <a:lnTo>
                  <a:pt x="7320273" y="914400"/>
                </a:lnTo>
                <a:lnTo>
                  <a:pt x="7270927" y="901700"/>
                </a:lnTo>
                <a:lnTo>
                  <a:pt x="7219389" y="889000"/>
                </a:lnTo>
                <a:close/>
              </a:path>
              <a:path w="8479155" h="1333500">
                <a:moveTo>
                  <a:pt x="7109169" y="876300"/>
                </a:moveTo>
                <a:lnTo>
                  <a:pt x="6792262" y="876300"/>
                </a:lnTo>
                <a:lnTo>
                  <a:pt x="6824871" y="889000"/>
                </a:lnTo>
                <a:lnTo>
                  <a:pt x="7165517" y="889000"/>
                </a:lnTo>
                <a:lnTo>
                  <a:pt x="7109169" y="876300"/>
                </a:lnTo>
                <a:close/>
              </a:path>
              <a:path w="8479155" h="1333500">
                <a:moveTo>
                  <a:pt x="6923847" y="850900"/>
                </a:moveTo>
                <a:lnTo>
                  <a:pt x="6526594" y="850900"/>
                </a:lnTo>
                <a:lnTo>
                  <a:pt x="6561629" y="863600"/>
                </a:lnTo>
                <a:lnTo>
                  <a:pt x="6695093" y="863600"/>
                </a:lnTo>
                <a:lnTo>
                  <a:pt x="6727518" y="876300"/>
                </a:lnTo>
                <a:lnTo>
                  <a:pt x="7050203" y="876300"/>
                </a:lnTo>
                <a:lnTo>
                  <a:pt x="6923847" y="850900"/>
                </a:lnTo>
                <a:close/>
              </a:path>
              <a:path w="8479155" h="1333500">
                <a:moveTo>
                  <a:pt x="6378202" y="787400"/>
                </a:moveTo>
                <a:lnTo>
                  <a:pt x="5061184" y="787400"/>
                </a:lnTo>
                <a:lnTo>
                  <a:pt x="5113772" y="800100"/>
                </a:lnTo>
                <a:lnTo>
                  <a:pt x="5220548" y="800100"/>
                </a:lnTo>
                <a:lnTo>
                  <a:pt x="5274768" y="812800"/>
                </a:lnTo>
                <a:lnTo>
                  <a:pt x="5329564" y="812800"/>
                </a:lnTo>
                <a:lnTo>
                  <a:pt x="5384955" y="825500"/>
                </a:lnTo>
                <a:lnTo>
                  <a:pt x="5554852" y="825500"/>
                </a:lnTo>
                <a:lnTo>
                  <a:pt x="5612781" y="838200"/>
                </a:lnTo>
                <a:lnTo>
                  <a:pt x="6246319" y="838200"/>
                </a:lnTo>
                <a:lnTo>
                  <a:pt x="6291132" y="850900"/>
                </a:lnTo>
                <a:lnTo>
                  <a:pt x="6856172" y="850900"/>
                </a:lnTo>
                <a:lnTo>
                  <a:pt x="6711117" y="825500"/>
                </a:lnTo>
                <a:lnTo>
                  <a:pt x="6552173" y="800100"/>
                </a:lnTo>
                <a:lnTo>
                  <a:pt x="6378202" y="787400"/>
                </a:lnTo>
                <a:close/>
              </a:path>
              <a:path w="8479155" h="1333500">
                <a:moveTo>
                  <a:pt x="6292958" y="774700"/>
                </a:moveTo>
                <a:lnTo>
                  <a:pt x="4957523" y="774700"/>
                </a:lnTo>
                <a:lnTo>
                  <a:pt x="5009106" y="787400"/>
                </a:lnTo>
                <a:lnTo>
                  <a:pt x="6345549" y="787400"/>
                </a:lnTo>
                <a:lnTo>
                  <a:pt x="6292958" y="774700"/>
                </a:lnTo>
                <a:close/>
              </a:path>
              <a:path w="8479155" h="1333500">
                <a:moveTo>
                  <a:pt x="5611104" y="749300"/>
                </a:moveTo>
                <a:lnTo>
                  <a:pt x="4805574" y="749300"/>
                </a:lnTo>
                <a:lnTo>
                  <a:pt x="4906418" y="774700"/>
                </a:lnTo>
                <a:lnTo>
                  <a:pt x="6167604" y="774700"/>
                </a:lnTo>
                <a:lnTo>
                  <a:pt x="6114664" y="762000"/>
                </a:lnTo>
                <a:lnTo>
                  <a:pt x="5667748" y="762000"/>
                </a:lnTo>
                <a:lnTo>
                  <a:pt x="5611104" y="749300"/>
                </a:lnTo>
                <a:close/>
              </a:path>
              <a:path w="8479155" h="1333500">
                <a:moveTo>
                  <a:pt x="5229730" y="723900"/>
                </a:moveTo>
                <a:lnTo>
                  <a:pt x="4657480" y="723900"/>
                </a:lnTo>
                <a:lnTo>
                  <a:pt x="4755803" y="749300"/>
                </a:lnTo>
                <a:lnTo>
                  <a:pt x="5444531" y="749300"/>
                </a:lnTo>
                <a:lnTo>
                  <a:pt x="5390078" y="736600"/>
                </a:lnTo>
                <a:lnTo>
                  <a:pt x="5282692" y="736600"/>
                </a:lnTo>
                <a:lnTo>
                  <a:pt x="5229730" y="723900"/>
                </a:lnTo>
                <a:close/>
              </a:path>
              <a:path w="8479155" h="1333500">
                <a:moveTo>
                  <a:pt x="5022417" y="698500"/>
                </a:moveTo>
                <a:lnTo>
                  <a:pt x="4512794" y="698500"/>
                </a:lnTo>
                <a:lnTo>
                  <a:pt x="4608895" y="723900"/>
                </a:lnTo>
                <a:lnTo>
                  <a:pt x="5177236" y="723900"/>
                </a:lnTo>
                <a:lnTo>
                  <a:pt x="5125196" y="711200"/>
                </a:lnTo>
                <a:lnTo>
                  <a:pt x="5073594" y="711200"/>
                </a:lnTo>
                <a:lnTo>
                  <a:pt x="5022417" y="698500"/>
                </a:lnTo>
                <a:close/>
              </a:path>
              <a:path w="8479155" h="1333500">
                <a:moveTo>
                  <a:pt x="4723453" y="660400"/>
                </a:moveTo>
                <a:lnTo>
                  <a:pt x="4324411" y="660400"/>
                </a:lnTo>
                <a:lnTo>
                  <a:pt x="4465246" y="698500"/>
                </a:lnTo>
                <a:lnTo>
                  <a:pt x="4971650" y="698500"/>
                </a:lnTo>
                <a:lnTo>
                  <a:pt x="4921278" y="685800"/>
                </a:lnTo>
                <a:lnTo>
                  <a:pt x="4871287" y="685800"/>
                </a:lnTo>
                <a:lnTo>
                  <a:pt x="4821662" y="673100"/>
                </a:lnTo>
                <a:lnTo>
                  <a:pt x="4772389" y="673100"/>
                </a:lnTo>
                <a:lnTo>
                  <a:pt x="4723453" y="660400"/>
                </a:lnTo>
                <a:close/>
              </a:path>
              <a:path w="8479155" h="1333500">
                <a:moveTo>
                  <a:pt x="3974487" y="508000"/>
                </a:moveTo>
                <a:lnTo>
                  <a:pt x="3691288" y="508000"/>
                </a:lnTo>
                <a:lnTo>
                  <a:pt x="4049400" y="609600"/>
                </a:lnTo>
                <a:lnTo>
                  <a:pt x="4094729" y="609600"/>
                </a:lnTo>
                <a:lnTo>
                  <a:pt x="4278015" y="660400"/>
                </a:lnTo>
                <a:lnTo>
                  <a:pt x="4674840" y="660400"/>
                </a:lnTo>
                <a:lnTo>
                  <a:pt x="4578523" y="635000"/>
                </a:lnTo>
                <a:lnTo>
                  <a:pt x="4530791" y="635000"/>
                </a:lnTo>
                <a:lnTo>
                  <a:pt x="4389123" y="596900"/>
                </a:lnTo>
                <a:lnTo>
                  <a:pt x="4342362" y="596900"/>
                </a:lnTo>
                <a:lnTo>
                  <a:pt x="4203260" y="558800"/>
                </a:lnTo>
                <a:lnTo>
                  <a:pt x="4157238" y="558800"/>
                </a:lnTo>
                <a:lnTo>
                  <a:pt x="3974487" y="508000"/>
                </a:lnTo>
                <a:close/>
              </a:path>
              <a:path w="8479155" h="1333500">
                <a:moveTo>
                  <a:pt x="2254027" y="127000"/>
                </a:moveTo>
                <a:lnTo>
                  <a:pt x="2022833" y="127000"/>
                </a:lnTo>
                <a:lnTo>
                  <a:pt x="2072722" y="139700"/>
                </a:lnTo>
                <a:lnTo>
                  <a:pt x="2122407" y="139700"/>
                </a:lnTo>
                <a:lnTo>
                  <a:pt x="2270150" y="177800"/>
                </a:lnTo>
                <a:lnTo>
                  <a:pt x="2318935" y="177800"/>
                </a:lnTo>
                <a:lnTo>
                  <a:pt x="2415764" y="203200"/>
                </a:lnTo>
                <a:lnTo>
                  <a:pt x="2463793" y="203200"/>
                </a:lnTo>
                <a:lnTo>
                  <a:pt x="2653155" y="254000"/>
                </a:lnTo>
                <a:lnTo>
                  <a:pt x="2699768" y="254000"/>
                </a:lnTo>
                <a:lnTo>
                  <a:pt x="3018685" y="342900"/>
                </a:lnTo>
                <a:lnTo>
                  <a:pt x="3064420" y="342900"/>
                </a:lnTo>
                <a:lnTo>
                  <a:pt x="3646841" y="508000"/>
                </a:lnTo>
                <a:lnTo>
                  <a:pt x="3929061" y="508000"/>
                </a:lnTo>
                <a:lnTo>
                  <a:pt x="3702779" y="444500"/>
                </a:lnTo>
                <a:lnTo>
                  <a:pt x="3657590" y="444500"/>
                </a:lnTo>
                <a:lnTo>
                  <a:pt x="3340133" y="355600"/>
                </a:lnTo>
                <a:lnTo>
                  <a:pt x="3294446" y="355600"/>
                </a:lnTo>
                <a:lnTo>
                  <a:pt x="3017135" y="279400"/>
                </a:lnTo>
                <a:lnTo>
                  <a:pt x="2971560" y="279400"/>
                </a:lnTo>
                <a:lnTo>
                  <a:pt x="2786129" y="228600"/>
                </a:lnTo>
                <a:lnTo>
                  <a:pt x="2739029" y="228600"/>
                </a:lnTo>
                <a:lnTo>
                  <a:pt x="2596086" y="190500"/>
                </a:lnTo>
                <a:lnTo>
                  <a:pt x="2547917" y="190500"/>
                </a:lnTo>
                <a:lnTo>
                  <a:pt x="2401967" y="152400"/>
                </a:lnTo>
                <a:lnTo>
                  <a:pt x="2352864" y="152400"/>
                </a:lnTo>
                <a:lnTo>
                  <a:pt x="2254027" y="127000"/>
                </a:lnTo>
                <a:close/>
              </a:path>
              <a:path w="8479155" h="1333500">
                <a:moveTo>
                  <a:pt x="2003651" y="88900"/>
                </a:moveTo>
                <a:lnTo>
                  <a:pt x="1770577" y="88900"/>
                </a:lnTo>
                <a:lnTo>
                  <a:pt x="1821377" y="101600"/>
                </a:lnTo>
                <a:lnTo>
                  <a:pt x="1872010" y="101600"/>
                </a:lnTo>
                <a:lnTo>
                  <a:pt x="1972745" y="127000"/>
                </a:lnTo>
                <a:lnTo>
                  <a:pt x="2204310" y="127000"/>
                </a:lnTo>
                <a:lnTo>
                  <a:pt x="2154406" y="114300"/>
                </a:lnTo>
                <a:lnTo>
                  <a:pt x="2104323" y="114300"/>
                </a:lnTo>
                <a:lnTo>
                  <a:pt x="2003651" y="88900"/>
                </a:lnTo>
                <a:close/>
              </a:path>
              <a:path w="8479155" h="1333500">
                <a:moveTo>
                  <a:pt x="1902363" y="76200"/>
                </a:moveTo>
                <a:lnTo>
                  <a:pt x="1668510" y="76200"/>
                </a:lnTo>
                <a:lnTo>
                  <a:pt x="1719619" y="88900"/>
                </a:lnTo>
                <a:lnTo>
                  <a:pt x="1953080" y="88900"/>
                </a:lnTo>
                <a:lnTo>
                  <a:pt x="1902363" y="76200"/>
                </a:lnTo>
                <a:close/>
              </a:path>
              <a:path w="8479155" h="1333500">
                <a:moveTo>
                  <a:pt x="1800526" y="63500"/>
                </a:moveTo>
                <a:lnTo>
                  <a:pt x="1565871" y="63500"/>
                </a:lnTo>
                <a:lnTo>
                  <a:pt x="1617258" y="76200"/>
                </a:lnTo>
                <a:lnTo>
                  <a:pt x="1851509" y="76200"/>
                </a:lnTo>
                <a:lnTo>
                  <a:pt x="1800526" y="63500"/>
                </a:lnTo>
                <a:close/>
              </a:path>
              <a:path w="8479155" h="1333500">
                <a:moveTo>
                  <a:pt x="1698207" y="50800"/>
                </a:moveTo>
                <a:lnTo>
                  <a:pt x="1462722" y="50800"/>
                </a:lnTo>
                <a:lnTo>
                  <a:pt x="1514357" y="63500"/>
                </a:lnTo>
                <a:lnTo>
                  <a:pt x="1749422" y="63500"/>
                </a:lnTo>
                <a:lnTo>
                  <a:pt x="1698207" y="50800"/>
                </a:lnTo>
                <a:close/>
              </a:path>
              <a:path w="8479155" h="1333500">
                <a:moveTo>
                  <a:pt x="51819" y="38100"/>
                </a:moveTo>
                <a:lnTo>
                  <a:pt x="50212" y="38100"/>
                </a:lnTo>
                <a:lnTo>
                  <a:pt x="0" y="50800"/>
                </a:lnTo>
                <a:lnTo>
                  <a:pt x="51819" y="38100"/>
                </a:lnTo>
                <a:close/>
              </a:path>
              <a:path w="8479155" h="1333500">
                <a:moveTo>
                  <a:pt x="1543969" y="38100"/>
                </a:moveTo>
                <a:lnTo>
                  <a:pt x="1307179" y="38100"/>
                </a:lnTo>
                <a:lnTo>
                  <a:pt x="1359126" y="50800"/>
                </a:lnTo>
                <a:lnTo>
                  <a:pt x="1595472" y="50800"/>
                </a:lnTo>
                <a:lnTo>
                  <a:pt x="1543969" y="38100"/>
                </a:lnTo>
                <a:close/>
              </a:path>
              <a:path w="8479155" h="1333500">
                <a:moveTo>
                  <a:pt x="207848" y="25400"/>
                </a:moveTo>
                <a:lnTo>
                  <a:pt x="151129" y="25400"/>
                </a:lnTo>
                <a:lnTo>
                  <a:pt x="100593" y="38100"/>
                </a:lnTo>
                <a:lnTo>
                  <a:pt x="155753" y="38100"/>
                </a:lnTo>
                <a:lnTo>
                  <a:pt x="207848" y="25400"/>
                </a:lnTo>
                <a:close/>
              </a:path>
              <a:path w="8479155" h="1333500">
                <a:moveTo>
                  <a:pt x="1440737" y="25400"/>
                </a:moveTo>
                <a:lnTo>
                  <a:pt x="1150840" y="25400"/>
                </a:lnTo>
                <a:lnTo>
                  <a:pt x="1203029" y="38100"/>
                </a:lnTo>
                <a:lnTo>
                  <a:pt x="1492389" y="38100"/>
                </a:lnTo>
                <a:lnTo>
                  <a:pt x="1440737" y="25400"/>
                </a:lnTo>
                <a:close/>
              </a:path>
              <a:path w="8479155" h="1333500">
                <a:moveTo>
                  <a:pt x="416900" y="12700"/>
                </a:moveTo>
                <a:lnTo>
                  <a:pt x="303592" y="12700"/>
                </a:lnTo>
                <a:lnTo>
                  <a:pt x="252637" y="25400"/>
                </a:lnTo>
                <a:lnTo>
                  <a:pt x="364552" y="25400"/>
                </a:lnTo>
                <a:lnTo>
                  <a:pt x="416900" y="12700"/>
                </a:lnTo>
                <a:close/>
              </a:path>
              <a:path w="8479155" h="1333500">
                <a:moveTo>
                  <a:pt x="1233597" y="12700"/>
                </a:moveTo>
                <a:lnTo>
                  <a:pt x="889075" y="12700"/>
                </a:lnTo>
                <a:lnTo>
                  <a:pt x="941511" y="25400"/>
                </a:lnTo>
                <a:lnTo>
                  <a:pt x="1285446" y="25400"/>
                </a:lnTo>
                <a:lnTo>
                  <a:pt x="1233597" y="12700"/>
                </a:lnTo>
                <a:close/>
              </a:path>
              <a:path w="8479155" h="1333500">
                <a:moveTo>
                  <a:pt x="974097" y="0"/>
                </a:moveTo>
                <a:lnTo>
                  <a:pt x="560034" y="0"/>
                </a:lnTo>
                <a:lnTo>
                  <a:pt x="508551" y="12700"/>
                </a:lnTo>
                <a:lnTo>
                  <a:pt x="1026003" y="12700"/>
                </a:lnTo>
                <a:lnTo>
                  <a:pt x="974097" y="0"/>
                </a:lnTo>
                <a:close/>
              </a:path>
            </a:pathLst>
          </a:custGeom>
          <a:solidFill>
            <a:srgbClr val="FFFFFF"/>
          </a:solidFill>
        </p:spPr>
        <p:txBody>
          <a:bodyPr wrap="square" lIns="0" tIns="0" rIns="0" bIns="0" rtlCol="0"/>
          <a:lstStyle/>
          <a:p>
            <a:endParaRPr/>
          </a:p>
        </p:txBody>
      </p:sp>
      <p:sp>
        <p:nvSpPr>
          <p:cNvPr id="96" name="bk object 96"/>
          <p:cNvSpPr/>
          <p:nvPr/>
        </p:nvSpPr>
        <p:spPr>
          <a:xfrm>
            <a:off x="2971" y="6477000"/>
            <a:ext cx="9008554" cy="1295400"/>
          </a:xfrm>
          <a:prstGeom prst="rect">
            <a:avLst/>
          </a:prstGeom>
          <a:blipFill>
            <a:blip r:embed="rId72" cstate="print"/>
            <a:stretch>
              <a:fillRect/>
            </a:stretch>
          </a:blipFill>
        </p:spPr>
        <p:txBody>
          <a:bodyPr wrap="square" lIns="0" tIns="0" rIns="0" bIns="0" rtlCol="0"/>
          <a:lstStyle/>
          <a:p>
            <a:endParaRPr/>
          </a:p>
        </p:txBody>
      </p:sp>
      <p:sp>
        <p:nvSpPr>
          <p:cNvPr id="97" name="bk object 97"/>
          <p:cNvSpPr/>
          <p:nvPr/>
        </p:nvSpPr>
        <p:spPr>
          <a:xfrm>
            <a:off x="2971" y="6494703"/>
            <a:ext cx="3690620" cy="275590"/>
          </a:xfrm>
          <a:custGeom>
            <a:avLst/>
            <a:gdLst/>
            <a:ahLst/>
            <a:cxnLst/>
            <a:rect l="l" t="t" r="r" b="b"/>
            <a:pathLst>
              <a:path w="3690620" h="275590">
                <a:moveTo>
                  <a:pt x="2168897" y="23393"/>
                </a:moveTo>
                <a:lnTo>
                  <a:pt x="1582084" y="23393"/>
                </a:lnTo>
                <a:lnTo>
                  <a:pt x="1636708" y="23698"/>
                </a:lnTo>
                <a:lnTo>
                  <a:pt x="1803413" y="26842"/>
                </a:lnTo>
                <a:lnTo>
                  <a:pt x="1916822" y="30835"/>
                </a:lnTo>
                <a:lnTo>
                  <a:pt x="2090534" y="39763"/>
                </a:lnTo>
                <a:lnTo>
                  <a:pt x="2264818" y="52037"/>
                </a:lnTo>
                <a:lnTo>
                  <a:pt x="2389572" y="62771"/>
                </a:lnTo>
                <a:lnTo>
                  <a:pt x="2551063" y="79196"/>
                </a:lnTo>
                <a:lnTo>
                  <a:pt x="2709345" y="98155"/>
                </a:lnTo>
                <a:lnTo>
                  <a:pt x="2864526" y="119461"/>
                </a:lnTo>
                <a:lnTo>
                  <a:pt x="3016716" y="142925"/>
                </a:lnTo>
                <a:lnTo>
                  <a:pt x="3166022" y="168362"/>
                </a:lnTo>
                <a:lnTo>
                  <a:pt x="3312554" y="195582"/>
                </a:lnTo>
                <a:lnTo>
                  <a:pt x="3503803" y="234328"/>
                </a:lnTo>
                <a:lnTo>
                  <a:pt x="3690569" y="275469"/>
                </a:lnTo>
                <a:lnTo>
                  <a:pt x="3509262" y="231995"/>
                </a:lnTo>
                <a:lnTo>
                  <a:pt x="3323106" y="190840"/>
                </a:lnTo>
                <a:lnTo>
                  <a:pt x="3180119" y="161761"/>
                </a:lnTo>
                <a:lnTo>
                  <a:pt x="3034095" y="134421"/>
                </a:lnTo>
                <a:lnTo>
                  <a:pt x="2884902" y="109003"/>
                </a:lnTo>
                <a:lnTo>
                  <a:pt x="2732405" y="85695"/>
                </a:lnTo>
                <a:lnTo>
                  <a:pt x="2576470" y="64681"/>
                </a:lnTo>
                <a:lnTo>
                  <a:pt x="2470519" y="52035"/>
                </a:lnTo>
                <a:lnTo>
                  <a:pt x="2356935" y="39950"/>
                </a:lnTo>
                <a:lnTo>
                  <a:pt x="2238102" y="28966"/>
                </a:lnTo>
                <a:lnTo>
                  <a:pt x="2212055" y="26840"/>
                </a:lnTo>
                <a:lnTo>
                  <a:pt x="2168897" y="23393"/>
                </a:lnTo>
                <a:close/>
              </a:path>
              <a:path w="3690620" h="275590">
                <a:moveTo>
                  <a:pt x="1560969" y="0"/>
                </a:moveTo>
                <a:lnTo>
                  <a:pt x="1451914" y="874"/>
                </a:lnTo>
                <a:lnTo>
                  <a:pt x="1346094" y="3255"/>
                </a:lnTo>
                <a:lnTo>
                  <a:pt x="1241890" y="7090"/>
                </a:lnTo>
                <a:lnTo>
                  <a:pt x="1139299" y="12331"/>
                </a:lnTo>
                <a:lnTo>
                  <a:pt x="1038319" y="18931"/>
                </a:lnTo>
                <a:lnTo>
                  <a:pt x="938948" y="26842"/>
                </a:lnTo>
                <a:lnTo>
                  <a:pt x="889865" y="31273"/>
                </a:lnTo>
                <a:lnTo>
                  <a:pt x="792902" y="41059"/>
                </a:lnTo>
                <a:lnTo>
                  <a:pt x="697525" y="52037"/>
                </a:lnTo>
                <a:lnTo>
                  <a:pt x="650463" y="57955"/>
                </a:lnTo>
                <a:lnTo>
                  <a:pt x="557503" y="70626"/>
                </a:lnTo>
                <a:lnTo>
                  <a:pt x="466140" y="84368"/>
                </a:lnTo>
                <a:lnTo>
                  <a:pt x="376371" y="99132"/>
                </a:lnTo>
                <a:lnTo>
                  <a:pt x="288194" y="114870"/>
                </a:lnTo>
                <a:lnTo>
                  <a:pt x="201607" y="131534"/>
                </a:lnTo>
                <a:lnTo>
                  <a:pt x="116607" y="149076"/>
                </a:lnTo>
                <a:lnTo>
                  <a:pt x="0" y="175104"/>
                </a:lnTo>
                <a:lnTo>
                  <a:pt x="0" y="198623"/>
                </a:lnTo>
                <a:lnTo>
                  <a:pt x="71695" y="181587"/>
                </a:lnTo>
                <a:lnTo>
                  <a:pt x="152999" y="163524"/>
                </a:lnTo>
                <a:lnTo>
                  <a:pt x="236000" y="146386"/>
                </a:lnTo>
                <a:lnTo>
                  <a:pt x="320710" y="130209"/>
                </a:lnTo>
                <a:lnTo>
                  <a:pt x="407138" y="115028"/>
                </a:lnTo>
                <a:lnTo>
                  <a:pt x="495294" y="100879"/>
                </a:lnTo>
                <a:lnTo>
                  <a:pt x="585190" y="87796"/>
                </a:lnTo>
                <a:lnTo>
                  <a:pt x="676835" y="75815"/>
                </a:lnTo>
                <a:lnTo>
                  <a:pt x="770240" y="64971"/>
                </a:lnTo>
                <a:lnTo>
                  <a:pt x="865415" y="55300"/>
                </a:lnTo>
                <a:lnTo>
                  <a:pt x="1011520" y="43068"/>
                </a:lnTo>
                <a:lnTo>
                  <a:pt x="1111167" y="36482"/>
                </a:lnTo>
                <a:lnTo>
                  <a:pt x="1212620" y="31192"/>
                </a:lnTo>
                <a:lnTo>
                  <a:pt x="1315891" y="27234"/>
                </a:lnTo>
                <a:lnTo>
                  <a:pt x="1474226" y="23869"/>
                </a:lnTo>
                <a:lnTo>
                  <a:pt x="2168897" y="23393"/>
                </a:lnTo>
                <a:lnTo>
                  <a:pt x="2062917" y="15923"/>
                </a:lnTo>
                <a:lnTo>
                  <a:pt x="1948166" y="9446"/>
                </a:lnTo>
                <a:lnTo>
                  <a:pt x="1835045" y="4688"/>
                </a:lnTo>
                <a:lnTo>
                  <a:pt x="1723550" y="1600"/>
                </a:lnTo>
                <a:lnTo>
                  <a:pt x="1613680" y="135"/>
                </a:lnTo>
                <a:lnTo>
                  <a:pt x="1560969" y="0"/>
                </a:lnTo>
                <a:close/>
              </a:path>
            </a:pathLst>
          </a:custGeom>
          <a:solidFill>
            <a:srgbClr val="FFFFFF"/>
          </a:solidFill>
        </p:spPr>
        <p:txBody>
          <a:bodyPr wrap="square" lIns="0" tIns="0" rIns="0" bIns="0" rtlCol="0"/>
          <a:lstStyle/>
          <a:p>
            <a:endParaRPr/>
          </a:p>
        </p:txBody>
      </p:sp>
      <p:sp>
        <p:nvSpPr>
          <p:cNvPr id="98" name="bk object 98"/>
          <p:cNvSpPr/>
          <p:nvPr/>
        </p:nvSpPr>
        <p:spPr>
          <a:xfrm>
            <a:off x="3680773" y="6865124"/>
            <a:ext cx="5187950" cy="907415"/>
          </a:xfrm>
          <a:custGeom>
            <a:avLst/>
            <a:gdLst/>
            <a:ahLst/>
            <a:cxnLst/>
            <a:rect l="l" t="t" r="r" b="b"/>
            <a:pathLst>
              <a:path w="5187950" h="907415">
                <a:moveTo>
                  <a:pt x="4265752" y="670725"/>
                </a:moveTo>
                <a:lnTo>
                  <a:pt x="3504349" y="670725"/>
                </a:lnTo>
                <a:lnTo>
                  <a:pt x="3753286" y="673164"/>
                </a:lnTo>
                <a:lnTo>
                  <a:pt x="3823269" y="675391"/>
                </a:lnTo>
                <a:lnTo>
                  <a:pt x="3890258" y="678863"/>
                </a:lnTo>
                <a:lnTo>
                  <a:pt x="3956356" y="683903"/>
                </a:lnTo>
                <a:lnTo>
                  <a:pt x="4023664" y="690834"/>
                </a:lnTo>
                <a:lnTo>
                  <a:pt x="4094286" y="699980"/>
                </a:lnTo>
                <a:lnTo>
                  <a:pt x="4170324" y="711663"/>
                </a:lnTo>
                <a:lnTo>
                  <a:pt x="4253880" y="726207"/>
                </a:lnTo>
                <a:lnTo>
                  <a:pt x="4347056" y="743934"/>
                </a:lnTo>
                <a:lnTo>
                  <a:pt x="4509459" y="777201"/>
                </a:lnTo>
                <a:lnTo>
                  <a:pt x="5100842" y="907275"/>
                </a:lnTo>
                <a:lnTo>
                  <a:pt x="5187717" y="907275"/>
                </a:lnTo>
                <a:lnTo>
                  <a:pt x="4710797" y="775264"/>
                </a:lnTo>
                <a:lnTo>
                  <a:pt x="4549552" y="733310"/>
                </a:lnTo>
                <a:lnTo>
                  <a:pt x="4455173" y="710355"/>
                </a:lnTo>
                <a:lnTo>
                  <a:pt x="4411226" y="700261"/>
                </a:lnTo>
                <a:lnTo>
                  <a:pt x="4369132" y="691037"/>
                </a:lnTo>
                <a:lnTo>
                  <a:pt x="4328661" y="682641"/>
                </a:lnTo>
                <a:lnTo>
                  <a:pt x="4289582" y="675035"/>
                </a:lnTo>
                <a:lnTo>
                  <a:pt x="4265752" y="670725"/>
                </a:lnTo>
                <a:close/>
              </a:path>
              <a:path w="5187950" h="907415">
                <a:moveTo>
                  <a:pt x="0" y="0"/>
                </a:moveTo>
                <a:lnTo>
                  <a:pt x="53470" y="13422"/>
                </a:lnTo>
                <a:lnTo>
                  <a:pt x="263457" y="68570"/>
                </a:lnTo>
                <a:lnTo>
                  <a:pt x="517819" y="139908"/>
                </a:lnTo>
                <a:lnTo>
                  <a:pt x="1367363" y="394180"/>
                </a:lnTo>
                <a:lnTo>
                  <a:pt x="1453876" y="418057"/>
                </a:lnTo>
                <a:lnTo>
                  <a:pt x="1542558" y="441210"/>
                </a:lnTo>
                <a:lnTo>
                  <a:pt x="1633306" y="463584"/>
                </a:lnTo>
                <a:lnTo>
                  <a:pt x="1726019" y="485123"/>
                </a:lnTo>
                <a:lnTo>
                  <a:pt x="1820595" y="505775"/>
                </a:lnTo>
                <a:lnTo>
                  <a:pt x="1916933" y="525482"/>
                </a:lnTo>
                <a:lnTo>
                  <a:pt x="2014931" y="544192"/>
                </a:lnTo>
                <a:lnTo>
                  <a:pt x="2114488" y="561850"/>
                </a:lnTo>
                <a:lnTo>
                  <a:pt x="2215502" y="578400"/>
                </a:lnTo>
                <a:lnTo>
                  <a:pt x="2317872" y="593788"/>
                </a:lnTo>
                <a:lnTo>
                  <a:pt x="2421495" y="607959"/>
                </a:lnTo>
                <a:lnTo>
                  <a:pt x="2526271" y="620859"/>
                </a:lnTo>
                <a:lnTo>
                  <a:pt x="2632097" y="632433"/>
                </a:lnTo>
                <a:lnTo>
                  <a:pt x="2738873" y="642627"/>
                </a:lnTo>
                <a:lnTo>
                  <a:pt x="2846496" y="651384"/>
                </a:lnTo>
                <a:lnTo>
                  <a:pt x="2954866" y="658652"/>
                </a:lnTo>
                <a:lnTo>
                  <a:pt x="3063879" y="664375"/>
                </a:lnTo>
                <a:lnTo>
                  <a:pt x="3173436" y="668498"/>
                </a:lnTo>
                <a:lnTo>
                  <a:pt x="3283434" y="670968"/>
                </a:lnTo>
                <a:lnTo>
                  <a:pt x="3393772" y="671728"/>
                </a:lnTo>
                <a:lnTo>
                  <a:pt x="4265752" y="670725"/>
                </a:lnTo>
                <a:lnTo>
                  <a:pt x="4214676" y="662027"/>
                </a:lnTo>
                <a:lnTo>
                  <a:pt x="4142565" y="651695"/>
                </a:lnTo>
                <a:lnTo>
                  <a:pt x="4071402" y="643716"/>
                </a:lnTo>
                <a:lnTo>
                  <a:pt x="3999340" y="637769"/>
                </a:lnTo>
                <a:lnTo>
                  <a:pt x="3924530" y="633535"/>
                </a:lnTo>
                <a:lnTo>
                  <a:pt x="3845125" y="630691"/>
                </a:lnTo>
                <a:lnTo>
                  <a:pt x="3703627" y="628244"/>
                </a:lnTo>
                <a:lnTo>
                  <a:pt x="3395553" y="628244"/>
                </a:lnTo>
                <a:lnTo>
                  <a:pt x="3286821" y="627732"/>
                </a:lnTo>
                <a:lnTo>
                  <a:pt x="3178258" y="625576"/>
                </a:lnTo>
                <a:lnTo>
                  <a:pt x="3069969" y="621830"/>
                </a:lnTo>
                <a:lnTo>
                  <a:pt x="2962061" y="616544"/>
                </a:lnTo>
                <a:lnTo>
                  <a:pt x="2854638" y="609771"/>
                </a:lnTo>
                <a:lnTo>
                  <a:pt x="2747805" y="601562"/>
                </a:lnTo>
                <a:lnTo>
                  <a:pt x="2641670" y="591968"/>
                </a:lnTo>
                <a:lnTo>
                  <a:pt x="2484002" y="575096"/>
                </a:lnTo>
                <a:lnTo>
                  <a:pt x="2328495" y="555401"/>
                </a:lnTo>
                <a:lnTo>
                  <a:pt x="2175504" y="533058"/>
                </a:lnTo>
                <a:lnTo>
                  <a:pt x="2025384" y="508241"/>
                </a:lnTo>
                <a:lnTo>
                  <a:pt x="1878493" y="481124"/>
                </a:lnTo>
                <a:lnTo>
                  <a:pt x="1735185" y="451883"/>
                </a:lnTo>
                <a:lnTo>
                  <a:pt x="1641814" y="431296"/>
                </a:lnTo>
                <a:lnTo>
                  <a:pt x="1550298" y="409893"/>
                </a:lnTo>
                <a:lnTo>
                  <a:pt x="1460745" y="387727"/>
                </a:lnTo>
                <a:lnTo>
                  <a:pt x="1373259" y="364850"/>
                </a:lnTo>
                <a:lnTo>
                  <a:pt x="566203" y="141429"/>
                </a:lnTo>
                <a:lnTo>
                  <a:pt x="262168" y="62696"/>
                </a:lnTo>
                <a:lnTo>
                  <a:pt x="53115" y="12256"/>
                </a:lnTo>
                <a:lnTo>
                  <a:pt x="0" y="0"/>
                </a:lnTo>
                <a:close/>
              </a:path>
              <a:path w="5187950" h="907415">
                <a:moveTo>
                  <a:pt x="3504349" y="627062"/>
                </a:moveTo>
                <a:lnTo>
                  <a:pt x="3395553" y="628244"/>
                </a:lnTo>
                <a:lnTo>
                  <a:pt x="3703627" y="628244"/>
                </a:lnTo>
                <a:lnTo>
                  <a:pt x="3504349" y="627062"/>
                </a:lnTo>
                <a:close/>
              </a:path>
            </a:pathLst>
          </a:custGeom>
          <a:solidFill>
            <a:srgbClr val="FFFFFF"/>
          </a:solidFill>
        </p:spPr>
        <p:txBody>
          <a:bodyPr wrap="square" lIns="0" tIns="0" rIns="0" bIns="0" rtlCol="0"/>
          <a:lstStyle/>
          <a:p>
            <a:endParaRPr/>
          </a:p>
        </p:txBody>
      </p:sp>
      <p:sp>
        <p:nvSpPr>
          <p:cNvPr id="99" name="bk object 99"/>
          <p:cNvSpPr/>
          <p:nvPr/>
        </p:nvSpPr>
        <p:spPr>
          <a:xfrm>
            <a:off x="2971" y="6606540"/>
            <a:ext cx="8469045" cy="1165860"/>
          </a:xfrm>
          <a:prstGeom prst="rect">
            <a:avLst/>
          </a:prstGeom>
          <a:blipFill>
            <a:blip r:embed="rId73"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1" i="0">
                <a:solidFill>
                  <a:srgbClr val="034694"/>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defRPr sz="2400" b="1" i="0">
                <a:solidFill>
                  <a:srgbClr val="076836"/>
                </a:solidFill>
                <a:latin typeface="Tahoma"/>
                <a:cs typeface="Tahoma"/>
              </a:defRPr>
            </a:lvl1pPr>
          </a:lstStyle>
          <a:p>
            <a:pPr marL="12700">
              <a:lnSpc>
                <a:spcPts val="2315"/>
              </a:lnSpc>
            </a:pPr>
            <a:r>
              <a:rPr spc="25" dirty="0">
                <a:latin typeface="Tahoma"/>
                <a:cs typeface="Tahoma"/>
              </a:rPr>
              <a:t>CLEAN</a:t>
            </a:r>
            <a:r>
              <a:rPr spc="40" dirty="0">
                <a:latin typeface="Tahoma"/>
                <a:cs typeface="Tahoma"/>
              </a:rPr>
              <a:t> </a:t>
            </a:r>
            <a:r>
              <a:rPr spc="45" dirty="0">
                <a:latin typeface="Tahoma"/>
                <a:cs typeface="Tahoma"/>
              </a:rPr>
              <a:t>POWER</a:t>
            </a:r>
          </a:p>
          <a:p>
            <a:pPr marL="618490">
              <a:lnSpc>
                <a:spcPts val="1739"/>
              </a:lnSpc>
              <a:tabLst>
                <a:tab pos="1256665" algn="l"/>
              </a:tabLst>
            </a:pPr>
            <a:r>
              <a:rPr sz="1600" spc="220" dirty="0">
                <a:solidFill>
                  <a:srgbClr val="1D4D99"/>
                </a:solidFill>
                <a:latin typeface="Tahoma"/>
                <a:cs typeface="Tahoma"/>
              </a:rPr>
              <a:t>LOS	</a:t>
            </a:r>
            <a:r>
              <a:rPr sz="1600" spc="280" dirty="0">
                <a:solidFill>
                  <a:srgbClr val="1D4D99"/>
                </a:solidFill>
                <a:latin typeface="Tahoma"/>
                <a:cs typeface="Tahoma"/>
              </a:rPr>
              <a:t>ANGELES</a:t>
            </a:r>
            <a:r>
              <a:rPr sz="1600" spc="-150" dirty="0">
                <a:solidFill>
                  <a:srgbClr val="1D4D99"/>
                </a:solidFill>
                <a:latin typeface="Tahoma"/>
                <a:cs typeface="Tahoma"/>
              </a:rPr>
              <a:t> </a:t>
            </a:r>
            <a:endParaRPr sz="1600">
              <a:latin typeface="Tahoma"/>
              <a:cs typeface="Tahoma"/>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D5170942-A0FB-1348-BF3F-6E43CA076623}" type="datetime1">
              <a:rPr lang="en-US" smtClean="0"/>
              <a:t>7/10/17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0058400" cy="7143811"/>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2255257" y="6176584"/>
            <a:ext cx="7803142" cy="1595815"/>
          </a:xfrm>
          <a:prstGeom prst="rect">
            <a:avLst/>
          </a:prstGeom>
          <a:blipFill>
            <a:blip r:embed="rId3" cstate="print"/>
            <a:stretch>
              <a:fillRect/>
            </a:stretch>
          </a:blipFill>
        </p:spPr>
        <p:txBody>
          <a:bodyPr wrap="square" lIns="0" tIns="0" rIns="0" bIns="0" rtlCol="0"/>
          <a:lstStyle/>
          <a:p>
            <a:endParaRPr/>
          </a:p>
        </p:txBody>
      </p:sp>
      <p:sp>
        <p:nvSpPr>
          <p:cNvPr id="18" name="bk object 18"/>
          <p:cNvSpPr/>
          <p:nvPr/>
        </p:nvSpPr>
        <p:spPr>
          <a:xfrm>
            <a:off x="3314289" y="6178155"/>
            <a:ext cx="6744110" cy="1083309"/>
          </a:xfrm>
          <a:prstGeom prst="rect">
            <a:avLst/>
          </a:prstGeom>
          <a:blipFill>
            <a:blip r:embed="rId4" cstate="print"/>
            <a:stretch>
              <a:fillRect/>
            </a:stretch>
          </a:blipFill>
        </p:spPr>
        <p:txBody>
          <a:bodyPr wrap="square" lIns="0" tIns="0" rIns="0" bIns="0" rtlCol="0"/>
          <a:lstStyle/>
          <a:p>
            <a:endParaRPr/>
          </a:p>
        </p:txBody>
      </p:sp>
      <p:sp>
        <p:nvSpPr>
          <p:cNvPr id="19" name="bk object 19"/>
          <p:cNvSpPr/>
          <p:nvPr/>
        </p:nvSpPr>
        <p:spPr>
          <a:xfrm>
            <a:off x="3559822" y="6413029"/>
            <a:ext cx="6498577" cy="934719"/>
          </a:xfrm>
          <a:prstGeom prst="rect">
            <a:avLst/>
          </a:prstGeom>
          <a:blipFill>
            <a:blip r:embed="rId5" cstate="print"/>
            <a:stretch>
              <a:fillRect/>
            </a:stretch>
          </a:blipFill>
        </p:spPr>
        <p:txBody>
          <a:bodyPr wrap="square" lIns="0" tIns="0" rIns="0" bIns="0" rtlCol="0"/>
          <a:lstStyle/>
          <a:p>
            <a:endParaRPr/>
          </a:p>
        </p:txBody>
      </p:sp>
      <p:sp>
        <p:nvSpPr>
          <p:cNvPr id="20" name="bk object 20"/>
          <p:cNvSpPr/>
          <p:nvPr/>
        </p:nvSpPr>
        <p:spPr>
          <a:xfrm>
            <a:off x="3559861" y="6561404"/>
            <a:ext cx="6498538" cy="1033780"/>
          </a:xfrm>
          <a:prstGeom prst="rect">
            <a:avLst/>
          </a:prstGeom>
          <a:blipFill>
            <a:blip r:embed="rId6" cstate="print"/>
            <a:stretch>
              <a:fillRect/>
            </a:stretch>
          </a:blipFill>
        </p:spPr>
        <p:txBody>
          <a:bodyPr wrap="square" lIns="0" tIns="0" rIns="0" bIns="0" rtlCol="0"/>
          <a:lstStyle/>
          <a:p>
            <a:endParaRPr/>
          </a:p>
        </p:txBody>
      </p:sp>
      <p:sp>
        <p:nvSpPr>
          <p:cNvPr id="21" name="bk object 21"/>
          <p:cNvSpPr/>
          <p:nvPr/>
        </p:nvSpPr>
        <p:spPr>
          <a:xfrm>
            <a:off x="3559831" y="6184263"/>
            <a:ext cx="6498568" cy="845819"/>
          </a:xfrm>
          <a:prstGeom prst="rect">
            <a:avLst/>
          </a:prstGeom>
          <a:blipFill>
            <a:blip r:embed="rId7" cstate="print"/>
            <a:stretch>
              <a:fillRect/>
            </a:stretch>
          </a:blipFill>
        </p:spPr>
        <p:txBody>
          <a:bodyPr wrap="square" lIns="0" tIns="0" rIns="0" bIns="0" rtlCol="0"/>
          <a:lstStyle/>
          <a:p>
            <a:endParaRPr/>
          </a:p>
        </p:txBody>
      </p:sp>
      <p:sp>
        <p:nvSpPr>
          <p:cNvPr id="22" name="bk object 22"/>
          <p:cNvSpPr/>
          <p:nvPr/>
        </p:nvSpPr>
        <p:spPr>
          <a:xfrm>
            <a:off x="3559837" y="6228537"/>
            <a:ext cx="6498562" cy="662940"/>
          </a:xfrm>
          <a:prstGeom prst="rect">
            <a:avLst/>
          </a:prstGeom>
          <a:blipFill>
            <a:blip r:embed="rId8" cstate="print"/>
            <a:stretch>
              <a:fillRect/>
            </a:stretch>
          </a:blipFill>
        </p:spPr>
        <p:txBody>
          <a:bodyPr wrap="square" lIns="0" tIns="0" rIns="0" bIns="0" rtlCol="0"/>
          <a:lstStyle/>
          <a:p>
            <a:endParaRPr/>
          </a:p>
        </p:txBody>
      </p:sp>
      <p:sp>
        <p:nvSpPr>
          <p:cNvPr id="23" name="bk object 23"/>
          <p:cNvSpPr/>
          <p:nvPr/>
        </p:nvSpPr>
        <p:spPr>
          <a:xfrm>
            <a:off x="3559806" y="6290993"/>
            <a:ext cx="6498590" cy="1045210"/>
          </a:xfrm>
          <a:custGeom>
            <a:avLst/>
            <a:gdLst/>
            <a:ahLst/>
            <a:cxnLst/>
            <a:rect l="l" t="t" r="r" b="b"/>
            <a:pathLst>
              <a:path w="6498590" h="1045209">
                <a:moveTo>
                  <a:pt x="1372862" y="5079"/>
                </a:moveTo>
                <a:lnTo>
                  <a:pt x="1250496" y="5079"/>
                </a:lnTo>
                <a:lnTo>
                  <a:pt x="1303783" y="6350"/>
                </a:lnTo>
                <a:lnTo>
                  <a:pt x="1357680" y="8890"/>
                </a:lnTo>
                <a:lnTo>
                  <a:pt x="1494605" y="24129"/>
                </a:lnTo>
                <a:lnTo>
                  <a:pt x="1586369" y="39370"/>
                </a:lnTo>
                <a:lnTo>
                  <a:pt x="1632417" y="48260"/>
                </a:lnTo>
                <a:lnTo>
                  <a:pt x="1724875" y="68579"/>
                </a:lnTo>
                <a:lnTo>
                  <a:pt x="1817865" y="91440"/>
                </a:lnTo>
                <a:lnTo>
                  <a:pt x="1864576" y="104140"/>
                </a:lnTo>
                <a:lnTo>
                  <a:pt x="1958467" y="132079"/>
                </a:lnTo>
                <a:lnTo>
                  <a:pt x="2053026" y="162560"/>
                </a:lnTo>
                <a:lnTo>
                  <a:pt x="2148309" y="195579"/>
                </a:lnTo>
                <a:lnTo>
                  <a:pt x="2292712" y="248920"/>
                </a:lnTo>
                <a:lnTo>
                  <a:pt x="2341267" y="267970"/>
                </a:lnTo>
                <a:lnTo>
                  <a:pt x="2390045" y="288290"/>
                </a:lnTo>
                <a:lnTo>
                  <a:pt x="2439053" y="307340"/>
                </a:lnTo>
                <a:lnTo>
                  <a:pt x="2537782" y="347980"/>
                </a:lnTo>
                <a:lnTo>
                  <a:pt x="2587517" y="369570"/>
                </a:lnTo>
                <a:lnTo>
                  <a:pt x="2637510" y="389890"/>
                </a:lnTo>
                <a:lnTo>
                  <a:pt x="2738292" y="433070"/>
                </a:lnTo>
                <a:lnTo>
                  <a:pt x="2789095" y="455930"/>
                </a:lnTo>
                <a:lnTo>
                  <a:pt x="2840182" y="477520"/>
                </a:lnTo>
                <a:lnTo>
                  <a:pt x="2943237" y="523240"/>
                </a:lnTo>
                <a:lnTo>
                  <a:pt x="3026133" y="558800"/>
                </a:lnTo>
                <a:lnTo>
                  <a:pt x="3281989" y="665480"/>
                </a:lnTo>
                <a:lnTo>
                  <a:pt x="3325697" y="681990"/>
                </a:lnTo>
                <a:lnTo>
                  <a:pt x="3369713" y="699770"/>
                </a:lnTo>
                <a:lnTo>
                  <a:pt x="3594497" y="782320"/>
                </a:lnTo>
                <a:lnTo>
                  <a:pt x="3780076" y="843280"/>
                </a:lnTo>
                <a:lnTo>
                  <a:pt x="3922693" y="885190"/>
                </a:lnTo>
                <a:lnTo>
                  <a:pt x="4068308" y="923290"/>
                </a:lnTo>
                <a:lnTo>
                  <a:pt x="4216971" y="957580"/>
                </a:lnTo>
                <a:lnTo>
                  <a:pt x="4317798" y="977900"/>
                </a:lnTo>
                <a:lnTo>
                  <a:pt x="4420016" y="995680"/>
                </a:lnTo>
                <a:lnTo>
                  <a:pt x="4523640" y="1010919"/>
                </a:lnTo>
                <a:lnTo>
                  <a:pt x="4628685" y="1023619"/>
                </a:lnTo>
                <a:lnTo>
                  <a:pt x="4735166" y="1033780"/>
                </a:lnTo>
                <a:lnTo>
                  <a:pt x="4788950" y="1037590"/>
                </a:lnTo>
                <a:lnTo>
                  <a:pt x="4952495" y="1045210"/>
                </a:lnTo>
                <a:lnTo>
                  <a:pt x="5119370" y="1045210"/>
                </a:lnTo>
                <a:lnTo>
                  <a:pt x="5175744" y="1043940"/>
                </a:lnTo>
                <a:lnTo>
                  <a:pt x="5232495" y="1041400"/>
                </a:lnTo>
                <a:lnTo>
                  <a:pt x="5289626" y="1037590"/>
                </a:lnTo>
                <a:lnTo>
                  <a:pt x="5322272" y="1035050"/>
                </a:lnTo>
                <a:lnTo>
                  <a:pt x="4952465" y="1035050"/>
                </a:lnTo>
                <a:lnTo>
                  <a:pt x="4788914" y="1027430"/>
                </a:lnTo>
                <a:lnTo>
                  <a:pt x="4735130" y="1023619"/>
                </a:lnTo>
                <a:lnTo>
                  <a:pt x="4628648" y="1013460"/>
                </a:lnTo>
                <a:lnTo>
                  <a:pt x="4523604" y="1000760"/>
                </a:lnTo>
                <a:lnTo>
                  <a:pt x="4419982" y="985519"/>
                </a:lnTo>
                <a:lnTo>
                  <a:pt x="4317768" y="967740"/>
                </a:lnTo>
                <a:lnTo>
                  <a:pt x="4167052" y="937260"/>
                </a:lnTo>
                <a:lnTo>
                  <a:pt x="4068291" y="914400"/>
                </a:lnTo>
                <a:lnTo>
                  <a:pt x="3922685" y="876300"/>
                </a:lnTo>
                <a:lnTo>
                  <a:pt x="3780076" y="834390"/>
                </a:lnTo>
                <a:lnTo>
                  <a:pt x="3594507" y="773430"/>
                </a:lnTo>
                <a:lnTo>
                  <a:pt x="3548920" y="756920"/>
                </a:lnTo>
                <a:lnTo>
                  <a:pt x="3503650" y="741680"/>
                </a:lnTo>
                <a:lnTo>
                  <a:pt x="3458697" y="725170"/>
                </a:lnTo>
                <a:lnTo>
                  <a:pt x="3414058" y="707390"/>
                </a:lnTo>
                <a:lnTo>
                  <a:pt x="3325715" y="674370"/>
                </a:lnTo>
                <a:lnTo>
                  <a:pt x="3238607" y="638810"/>
                </a:lnTo>
                <a:lnTo>
                  <a:pt x="3195512" y="622300"/>
                </a:lnTo>
                <a:lnTo>
                  <a:pt x="2984543" y="533400"/>
                </a:lnTo>
                <a:lnTo>
                  <a:pt x="2943237" y="514350"/>
                </a:lnTo>
                <a:lnTo>
                  <a:pt x="2891561" y="492760"/>
                </a:lnTo>
                <a:lnTo>
                  <a:pt x="2840181" y="469900"/>
                </a:lnTo>
                <a:lnTo>
                  <a:pt x="2789092" y="448310"/>
                </a:lnTo>
                <a:lnTo>
                  <a:pt x="2738287" y="425450"/>
                </a:lnTo>
                <a:lnTo>
                  <a:pt x="2687759" y="403860"/>
                </a:lnTo>
                <a:lnTo>
                  <a:pt x="2637500" y="383540"/>
                </a:lnTo>
                <a:lnTo>
                  <a:pt x="2587505" y="361950"/>
                </a:lnTo>
                <a:lnTo>
                  <a:pt x="2537766" y="341630"/>
                </a:lnTo>
                <a:lnTo>
                  <a:pt x="2488277" y="320040"/>
                </a:lnTo>
                <a:lnTo>
                  <a:pt x="2439031" y="300990"/>
                </a:lnTo>
                <a:lnTo>
                  <a:pt x="2390020" y="280670"/>
                </a:lnTo>
                <a:lnTo>
                  <a:pt x="2292679" y="242570"/>
                </a:lnTo>
                <a:lnTo>
                  <a:pt x="2148268" y="189229"/>
                </a:lnTo>
                <a:lnTo>
                  <a:pt x="2052979" y="156210"/>
                </a:lnTo>
                <a:lnTo>
                  <a:pt x="2005611" y="140970"/>
                </a:lnTo>
                <a:lnTo>
                  <a:pt x="1958417" y="127000"/>
                </a:lnTo>
                <a:lnTo>
                  <a:pt x="1911391" y="111760"/>
                </a:lnTo>
                <a:lnTo>
                  <a:pt x="1771251" y="73660"/>
                </a:lnTo>
                <a:lnTo>
                  <a:pt x="1724827" y="62229"/>
                </a:lnTo>
                <a:lnTo>
                  <a:pt x="1678538" y="52070"/>
                </a:lnTo>
                <a:lnTo>
                  <a:pt x="1586332" y="34290"/>
                </a:lnTo>
                <a:lnTo>
                  <a:pt x="1494579" y="19050"/>
                </a:lnTo>
                <a:lnTo>
                  <a:pt x="1448856" y="12700"/>
                </a:lnTo>
                <a:lnTo>
                  <a:pt x="1403225" y="7620"/>
                </a:lnTo>
                <a:lnTo>
                  <a:pt x="1372862" y="5079"/>
                </a:lnTo>
                <a:close/>
              </a:path>
              <a:path w="6498590" h="1045209">
                <a:moveTo>
                  <a:pt x="6498593" y="849630"/>
                </a:moveTo>
                <a:lnTo>
                  <a:pt x="6241160" y="900430"/>
                </a:lnTo>
                <a:lnTo>
                  <a:pt x="5985381" y="944880"/>
                </a:lnTo>
                <a:lnTo>
                  <a:pt x="5783761" y="975360"/>
                </a:lnTo>
                <a:lnTo>
                  <a:pt x="5634130" y="994410"/>
                </a:lnTo>
                <a:lnTo>
                  <a:pt x="5584534" y="999490"/>
                </a:lnTo>
                <a:lnTo>
                  <a:pt x="5535072" y="1005840"/>
                </a:lnTo>
                <a:lnTo>
                  <a:pt x="5485739" y="1010919"/>
                </a:lnTo>
                <a:lnTo>
                  <a:pt x="5436532" y="1014730"/>
                </a:lnTo>
                <a:lnTo>
                  <a:pt x="5387447" y="1019810"/>
                </a:lnTo>
                <a:lnTo>
                  <a:pt x="5289626" y="1027430"/>
                </a:lnTo>
                <a:lnTo>
                  <a:pt x="5119352" y="1035050"/>
                </a:lnTo>
                <a:lnTo>
                  <a:pt x="5322272" y="1035050"/>
                </a:lnTo>
                <a:lnTo>
                  <a:pt x="5436533" y="1026160"/>
                </a:lnTo>
                <a:lnTo>
                  <a:pt x="5584538" y="1010919"/>
                </a:lnTo>
                <a:lnTo>
                  <a:pt x="5783768" y="985519"/>
                </a:lnTo>
                <a:lnTo>
                  <a:pt x="5833940" y="977900"/>
                </a:lnTo>
                <a:lnTo>
                  <a:pt x="5884265" y="971550"/>
                </a:lnTo>
                <a:lnTo>
                  <a:pt x="5934748" y="963930"/>
                </a:lnTo>
                <a:lnTo>
                  <a:pt x="5985391" y="955040"/>
                </a:lnTo>
                <a:lnTo>
                  <a:pt x="6036201" y="947419"/>
                </a:lnTo>
                <a:lnTo>
                  <a:pt x="6189660" y="920750"/>
                </a:lnTo>
                <a:lnTo>
                  <a:pt x="6241170" y="910590"/>
                </a:lnTo>
                <a:lnTo>
                  <a:pt x="6292865" y="901700"/>
                </a:lnTo>
                <a:lnTo>
                  <a:pt x="6449099" y="871220"/>
                </a:lnTo>
                <a:lnTo>
                  <a:pt x="6498593" y="861060"/>
                </a:lnTo>
                <a:lnTo>
                  <a:pt x="6498593" y="849630"/>
                </a:lnTo>
                <a:close/>
              </a:path>
              <a:path w="6498590" h="1045209">
                <a:moveTo>
                  <a:pt x="1250492" y="0"/>
                </a:moveTo>
                <a:lnTo>
                  <a:pt x="1197801" y="1270"/>
                </a:lnTo>
                <a:lnTo>
                  <a:pt x="1145698" y="3810"/>
                </a:lnTo>
                <a:lnTo>
                  <a:pt x="1094171" y="7620"/>
                </a:lnTo>
                <a:lnTo>
                  <a:pt x="1043207" y="13970"/>
                </a:lnTo>
                <a:lnTo>
                  <a:pt x="992795" y="21590"/>
                </a:lnTo>
                <a:lnTo>
                  <a:pt x="942925" y="30479"/>
                </a:lnTo>
                <a:lnTo>
                  <a:pt x="893583" y="40640"/>
                </a:lnTo>
                <a:lnTo>
                  <a:pt x="796441" y="66040"/>
                </a:lnTo>
                <a:lnTo>
                  <a:pt x="701276" y="96520"/>
                </a:lnTo>
                <a:lnTo>
                  <a:pt x="654405" y="113029"/>
                </a:lnTo>
                <a:lnTo>
                  <a:pt x="607995" y="130810"/>
                </a:lnTo>
                <a:lnTo>
                  <a:pt x="516506" y="168910"/>
                </a:lnTo>
                <a:lnTo>
                  <a:pt x="426716" y="209550"/>
                </a:lnTo>
                <a:lnTo>
                  <a:pt x="382429" y="231140"/>
                </a:lnTo>
                <a:lnTo>
                  <a:pt x="338532" y="254000"/>
                </a:lnTo>
                <a:lnTo>
                  <a:pt x="295013" y="275590"/>
                </a:lnTo>
                <a:lnTo>
                  <a:pt x="251861" y="298450"/>
                </a:lnTo>
                <a:lnTo>
                  <a:pt x="209064" y="322580"/>
                </a:lnTo>
                <a:lnTo>
                  <a:pt x="166610" y="345440"/>
                </a:lnTo>
                <a:lnTo>
                  <a:pt x="124489" y="369570"/>
                </a:lnTo>
                <a:lnTo>
                  <a:pt x="82688" y="392430"/>
                </a:lnTo>
                <a:lnTo>
                  <a:pt x="0" y="440690"/>
                </a:lnTo>
                <a:lnTo>
                  <a:pt x="0" y="445770"/>
                </a:lnTo>
                <a:lnTo>
                  <a:pt x="82688" y="397510"/>
                </a:lnTo>
                <a:lnTo>
                  <a:pt x="124490" y="374650"/>
                </a:lnTo>
                <a:lnTo>
                  <a:pt x="166612" y="350520"/>
                </a:lnTo>
                <a:lnTo>
                  <a:pt x="209066" y="327660"/>
                </a:lnTo>
                <a:lnTo>
                  <a:pt x="251863" y="303530"/>
                </a:lnTo>
                <a:lnTo>
                  <a:pt x="338536" y="257810"/>
                </a:lnTo>
                <a:lnTo>
                  <a:pt x="426722" y="214629"/>
                </a:lnTo>
                <a:lnTo>
                  <a:pt x="562041" y="153670"/>
                </a:lnTo>
                <a:lnTo>
                  <a:pt x="654415" y="118110"/>
                </a:lnTo>
                <a:lnTo>
                  <a:pt x="748628" y="85090"/>
                </a:lnTo>
                <a:lnTo>
                  <a:pt x="844770" y="57150"/>
                </a:lnTo>
                <a:lnTo>
                  <a:pt x="893594" y="45720"/>
                </a:lnTo>
                <a:lnTo>
                  <a:pt x="942936" y="35560"/>
                </a:lnTo>
                <a:lnTo>
                  <a:pt x="992806" y="26670"/>
                </a:lnTo>
                <a:lnTo>
                  <a:pt x="1043217" y="19050"/>
                </a:lnTo>
                <a:lnTo>
                  <a:pt x="1094180" y="12700"/>
                </a:lnTo>
                <a:lnTo>
                  <a:pt x="1145706" y="7620"/>
                </a:lnTo>
                <a:lnTo>
                  <a:pt x="1197808" y="5079"/>
                </a:lnTo>
                <a:lnTo>
                  <a:pt x="1372862" y="5079"/>
                </a:lnTo>
                <a:lnTo>
                  <a:pt x="1357680" y="3810"/>
                </a:lnTo>
                <a:lnTo>
                  <a:pt x="1303781" y="1270"/>
                </a:lnTo>
                <a:lnTo>
                  <a:pt x="1250492" y="0"/>
                </a:lnTo>
                <a:close/>
              </a:path>
            </a:pathLst>
          </a:custGeom>
          <a:solidFill>
            <a:srgbClr val="FFFFFF"/>
          </a:solidFill>
        </p:spPr>
        <p:txBody>
          <a:bodyPr wrap="square" lIns="0" tIns="0" rIns="0" bIns="0" rtlCol="0"/>
          <a:lstStyle/>
          <a:p>
            <a:endParaRPr/>
          </a:p>
        </p:txBody>
      </p:sp>
      <p:sp>
        <p:nvSpPr>
          <p:cNvPr id="24" name="bk object 24"/>
          <p:cNvSpPr/>
          <p:nvPr/>
        </p:nvSpPr>
        <p:spPr>
          <a:xfrm>
            <a:off x="3559806" y="6416348"/>
            <a:ext cx="6498590" cy="979169"/>
          </a:xfrm>
          <a:custGeom>
            <a:avLst/>
            <a:gdLst/>
            <a:ahLst/>
            <a:cxnLst/>
            <a:rect l="l" t="t" r="r" b="b"/>
            <a:pathLst>
              <a:path w="6498590" h="979170">
                <a:moveTo>
                  <a:pt x="1093596" y="19049"/>
                </a:moveTo>
                <a:lnTo>
                  <a:pt x="855303" y="19049"/>
                </a:lnTo>
                <a:lnTo>
                  <a:pt x="957445" y="24129"/>
                </a:lnTo>
                <a:lnTo>
                  <a:pt x="1008633" y="27939"/>
                </a:lnTo>
                <a:lnTo>
                  <a:pt x="1110629" y="40639"/>
                </a:lnTo>
                <a:lnTo>
                  <a:pt x="1211301" y="58419"/>
                </a:lnTo>
                <a:lnTo>
                  <a:pt x="1309668" y="81279"/>
                </a:lnTo>
                <a:lnTo>
                  <a:pt x="1357680" y="95249"/>
                </a:lnTo>
                <a:lnTo>
                  <a:pt x="1447793" y="123189"/>
                </a:lnTo>
                <a:lnTo>
                  <a:pt x="1492180" y="138429"/>
                </a:lnTo>
                <a:lnTo>
                  <a:pt x="1579856" y="171449"/>
                </a:lnTo>
                <a:lnTo>
                  <a:pt x="1666389" y="207009"/>
                </a:lnTo>
                <a:lnTo>
                  <a:pt x="1794886" y="264159"/>
                </a:lnTo>
                <a:lnTo>
                  <a:pt x="1880244" y="304799"/>
                </a:lnTo>
                <a:lnTo>
                  <a:pt x="2051956" y="391159"/>
                </a:lnTo>
                <a:lnTo>
                  <a:pt x="2139080" y="436879"/>
                </a:lnTo>
                <a:lnTo>
                  <a:pt x="2317788" y="528319"/>
                </a:lnTo>
                <a:lnTo>
                  <a:pt x="2363675" y="552449"/>
                </a:lnTo>
                <a:lnTo>
                  <a:pt x="2410142" y="575309"/>
                </a:lnTo>
                <a:lnTo>
                  <a:pt x="2457237" y="599439"/>
                </a:lnTo>
                <a:lnTo>
                  <a:pt x="2553504" y="645159"/>
                </a:lnTo>
                <a:lnTo>
                  <a:pt x="2602773" y="669289"/>
                </a:lnTo>
                <a:lnTo>
                  <a:pt x="2703821" y="715009"/>
                </a:lnTo>
                <a:lnTo>
                  <a:pt x="2808536" y="760729"/>
                </a:lnTo>
                <a:lnTo>
                  <a:pt x="2862389" y="782319"/>
                </a:lnTo>
                <a:lnTo>
                  <a:pt x="2956641" y="819149"/>
                </a:lnTo>
                <a:lnTo>
                  <a:pt x="3037694" y="847089"/>
                </a:lnTo>
                <a:lnTo>
                  <a:pt x="3121753" y="872489"/>
                </a:lnTo>
                <a:lnTo>
                  <a:pt x="3164850" y="883919"/>
                </a:lnTo>
                <a:lnTo>
                  <a:pt x="3298121" y="914399"/>
                </a:lnTo>
                <a:lnTo>
                  <a:pt x="3343790" y="923289"/>
                </a:lnTo>
                <a:lnTo>
                  <a:pt x="3484195" y="946149"/>
                </a:lnTo>
                <a:lnTo>
                  <a:pt x="3532049" y="952499"/>
                </a:lnTo>
                <a:lnTo>
                  <a:pt x="3629189" y="962659"/>
                </a:lnTo>
                <a:lnTo>
                  <a:pt x="3778118" y="974089"/>
                </a:lnTo>
                <a:lnTo>
                  <a:pt x="3828523" y="976629"/>
                </a:lnTo>
                <a:lnTo>
                  <a:pt x="3930329" y="979169"/>
                </a:lnTo>
                <a:lnTo>
                  <a:pt x="4085168" y="979169"/>
                </a:lnTo>
                <a:lnTo>
                  <a:pt x="4189532" y="976629"/>
                </a:lnTo>
                <a:lnTo>
                  <a:pt x="4241982" y="974089"/>
                </a:lnTo>
                <a:lnTo>
                  <a:pt x="4294579" y="970279"/>
                </a:lnTo>
                <a:lnTo>
                  <a:pt x="4347299" y="967739"/>
                </a:lnTo>
                <a:lnTo>
                  <a:pt x="4400117" y="962659"/>
                </a:lnTo>
                <a:lnTo>
                  <a:pt x="4453009" y="958849"/>
                </a:lnTo>
                <a:lnTo>
                  <a:pt x="4505952" y="952499"/>
                </a:lnTo>
                <a:lnTo>
                  <a:pt x="4558920" y="947419"/>
                </a:lnTo>
                <a:lnTo>
                  <a:pt x="4601296" y="942339"/>
                </a:lnTo>
                <a:lnTo>
                  <a:pt x="3930298" y="942339"/>
                </a:lnTo>
                <a:lnTo>
                  <a:pt x="3828517" y="939799"/>
                </a:lnTo>
                <a:lnTo>
                  <a:pt x="3728096" y="934719"/>
                </a:lnTo>
                <a:lnTo>
                  <a:pt x="3629229" y="927099"/>
                </a:lnTo>
                <a:lnTo>
                  <a:pt x="3532107" y="916939"/>
                </a:lnTo>
                <a:lnTo>
                  <a:pt x="3436923" y="904239"/>
                </a:lnTo>
                <a:lnTo>
                  <a:pt x="3343869" y="888999"/>
                </a:lnTo>
                <a:lnTo>
                  <a:pt x="3253140" y="871219"/>
                </a:lnTo>
                <a:lnTo>
                  <a:pt x="3164925" y="850899"/>
                </a:lnTo>
                <a:lnTo>
                  <a:pt x="3079420" y="828039"/>
                </a:lnTo>
                <a:lnTo>
                  <a:pt x="3037743" y="815339"/>
                </a:lnTo>
                <a:lnTo>
                  <a:pt x="2956661" y="787399"/>
                </a:lnTo>
                <a:lnTo>
                  <a:pt x="2917304" y="773429"/>
                </a:lnTo>
                <a:lnTo>
                  <a:pt x="2808557" y="730249"/>
                </a:lnTo>
                <a:lnTo>
                  <a:pt x="2755722" y="707389"/>
                </a:lnTo>
                <a:lnTo>
                  <a:pt x="2703849" y="685799"/>
                </a:lnTo>
                <a:lnTo>
                  <a:pt x="2602797" y="640079"/>
                </a:lnTo>
                <a:lnTo>
                  <a:pt x="2505018" y="594359"/>
                </a:lnTo>
                <a:lnTo>
                  <a:pt x="2410130" y="548639"/>
                </a:lnTo>
                <a:lnTo>
                  <a:pt x="2363651" y="524509"/>
                </a:lnTo>
                <a:lnTo>
                  <a:pt x="2138985" y="411479"/>
                </a:lnTo>
                <a:lnTo>
                  <a:pt x="2095263" y="388619"/>
                </a:lnTo>
                <a:lnTo>
                  <a:pt x="1922820" y="302259"/>
                </a:lnTo>
                <a:lnTo>
                  <a:pt x="1794715" y="241299"/>
                </a:lnTo>
                <a:lnTo>
                  <a:pt x="1709179" y="203199"/>
                </a:lnTo>
                <a:lnTo>
                  <a:pt x="1579719" y="149859"/>
                </a:lnTo>
                <a:lnTo>
                  <a:pt x="1536066" y="133349"/>
                </a:lnTo>
                <a:lnTo>
                  <a:pt x="1402938" y="87629"/>
                </a:lnTo>
                <a:lnTo>
                  <a:pt x="1357680" y="74929"/>
                </a:lnTo>
                <a:lnTo>
                  <a:pt x="1309642" y="60959"/>
                </a:lnTo>
                <a:lnTo>
                  <a:pt x="1260789" y="49529"/>
                </a:lnTo>
                <a:lnTo>
                  <a:pt x="1161126" y="29209"/>
                </a:lnTo>
                <a:lnTo>
                  <a:pt x="1093596" y="19049"/>
                </a:lnTo>
                <a:close/>
              </a:path>
              <a:path w="6498590" h="979170">
                <a:moveTo>
                  <a:pt x="6498593" y="377189"/>
                </a:moveTo>
                <a:lnTo>
                  <a:pt x="6354492" y="426719"/>
                </a:lnTo>
                <a:lnTo>
                  <a:pt x="6305745" y="444499"/>
                </a:lnTo>
                <a:lnTo>
                  <a:pt x="6111815" y="510539"/>
                </a:lnTo>
                <a:lnTo>
                  <a:pt x="6063532" y="525779"/>
                </a:lnTo>
                <a:lnTo>
                  <a:pt x="5967117" y="558799"/>
                </a:lnTo>
                <a:lnTo>
                  <a:pt x="5870815" y="589279"/>
                </a:lnTo>
                <a:lnTo>
                  <a:pt x="5822675" y="605789"/>
                </a:lnTo>
                <a:lnTo>
                  <a:pt x="5629883" y="666749"/>
                </a:lnTo>
                <a:lnTo>
                  <a:pt x="5581563" y="680719"/>
                </a:lnTo>
                <a:lnTo>
                  <a:pt x="5533169" y="695959"/>
                </a:lnTo>
                <a:lnTo>
                  <a:pt x="5289626" y="765809"/>
                </a:lnTo>
                <a:lnTo>
                  <a:pt x="5238810" y="778509"/>
                </a:lnTo>
                <a:lnTo>
                  <a:pt x="5187684" y="792479"/>
                </a:lnTo>
                <a:lnTo>
                  <a:pt x="5136272" y="803909"/>
                </a:lnTo>
                <a:lnTo>
                  <a:pt x="5084599" y="816609"/>
                </a:lnTo>
                <a:lnTo>
                  <a:pt x="4980563" y="839469"/>
                </a:lnTo>
                <a:lnTo>
                  <a:pt x="4875770" y="859789"/>
                </a:lnTo>
                <a:lnTo>
                  <a:pt x="4717580" y="886459"/>
                </a:lnTo>
                <a:lnTo>
                  <a:pt x="4664679" y="894079"/>
                </a:lnTo>
                <a:lnTo>
                  <a:pt x="4611734" y="900429"/>
                </a:lnTo>
                <a:lnTo>
                  <a:pt x="4558768" y="908049"/>
                </a:lnTo>
                <a:lnTo>
                  <a:pt x="4505804" y="913129"/>
                </a:lnTo>
                <a:lnTo>
                  <a:pt x="4452868" y="919479"/>
                </a:lnTo>
                <a:lnTo>
                  <a:pt x="4399983" y="924559"/>
                </a:lnTo>
                <a:lnTo>
                  <a:pt x="4241877" y="935989"/>
                </a:lnTo>
                <a:lnTo>
                  <a:pt x="4189438" y="938529"/>
                </a:lnTo>
                <a:lnTo>
                  <a:pt x="4033246" y="942339"/>
                </a:lnTo>
                <a:lnTo>
                  <a:pt x="4601296" y="942339"/>
                </a:lnTo>
                <a:lnTo>
                  <a:pt x="4770566" y="918209"/>
                </a:lnTo>
                <a:lnTo>
                  <a:pt x="4875914" y="900429"/>
                </a:lnTo>
                <a:lnTo>
                  <a:pt x="5032799" y="869949"/>
                </a:lnTo>
                <a:lnTo>
                  <a:pt x="5084694" y="858519"/>
                </a:lnTo>
                <a:lnTo>
                  <a:pt x="5289626" y="807719"/>
                </a:lnTo>
                <a:lnTo>
                  <a:pt x="5581642" y="723899"/>
                </a:lnTo>
                <a:lnTo>
                  <a:pt x="5629968" y="708659"/>
                </a:lnTo>
                <a:lnTo>
                  <a:pt x="5678231" y="694689"/>
                </a:lnTo>
                <a:lnTo>
                  <a:pt x="5870907" y="633729"/>
                </a:lnTo>
                <a:lnTo>
                  <a:pt x="5919047" y="617219"/>
                </a:lnTo>
                <a:lnTo>
                  <a:pt x="5967202" y="601979"/>
                </a:lnTo>
                <a:lnTo>
                  <a:pt x="6015384" y="585469"/>
                </a:lnTo>
                <a:lnTo>
                  <a:pt x="6063607" y="570229"/>
                </a:lnTo>
                <a:lnTo>
                  <a:pt x="6498593" y="421639"/>
                </a:lnTo>
                <a:lnTo>
                  <a:pt x="6498593" y="377189"/>
                </a:lnTo>
                <a:close/>
              </a:path>
              <a:path w="6498590" h="979170">
                <a:moveTo>
                  <a:pt x="855271" y="0"/>
                </a:moveTo>
                <a:lnTo>
                  <a:pt x="804575" y="0"/>
                </a:lnTo>
                <a:lnTo>
                  <a:pt x="754283" y="1269"/>
                </a:lnTo>
                <a:lnTo>
                  <a:pt x="704519" y="3809"/>
                </a:lnTo>
                <a:lnTo>
                  <a:pt x="607061" y="13969"/>
                </a:lnTo>
                <a:lnTo>
                  <a:pt x="559610" y="21589"/>
                </a:lnTo>
                <a:lnTo>
                  <a:pt x="513175" y="30479"/>
                </a:lnTo>
                <a:lnTo>
                  <a:pt x="467876" y="40639"/>
                </a:lnTo>
                <a:lnTo>
                  <a:pt x="423837" y="52069"/>
                </a:lnTo>
                <a:lnTo>
                  <a:pt x="381179" y="64769"/>
                </a:lnTo>
                <a:lnTo>
                  <a:pt x="340024" y="80009"/>
                </a:lnTo>
                <a:lnTo>
                  <a:pt x="300494" y="96519"/>
                </a:lnTo>
                <a:lnTo>
                  <a:pt x="253674" y="118109"/>
                </a:lnTo>
                <a:lnTo>
                  <a:pt x="208367" y="140969"/>
                </a:lnTo>
                <a:lnTo>
                  <a:pt x="164444" y="165099"/>
                </a:lnTo>
                <a:lnTo>
                  <a:pt x="121774" y="190499"/>
                </a:lnTo>
                <a:lnTo>
                  <a:pt x="80230" y="215899"/>
                </a:lnTo>
                <a:lnTo>
                  <a:pt x="39682" y="242569"/>
                </a:lnTo>
                <a:lnTo>
                  <a:pt x="0" y="270509"/>
                </a:lnTo>
                <a:lnTo>
                  <a:pt x="0" y="289559"/>
                </a:lnTo>
                <a:lnTo>
                  <a:pt x="39678" y="262889"/>
                </a:lnTo>
                <a:lnTo>
                  <a:pt x="80219" y="236219"/>
                </a:lnTo>
                <a:lnTo>
                  <a:pt x="121754" y="209549"/>
                </a:lnTo>
                <a:lnTo>
                  <a:pt x="164417" y="184149"/>
                </a:lnTo>
                <a:lnTo>
                  <a:pt x="208339" y="160019"/>
                </a:lnTo>
                <a:lnTo>
                  <a:pt x="253654" y="137159"/>
                </a:lnTo>
                <a:lnTo>
                  <a:pt x="300494" y="115569"/>
                </a:lnTo>
                <a:lnTo>
                  <a:pt x="340005" y="99059"/>
                </a:lnTo>
                <a:lnTo>
                  <a:pt x="381147" y="83819"/>
                </a:lnTo>
                <a:lnTo>
                  <a:pt x="467834" y="58419"/>
                </a:lnTo>
                <a:lnTo>
                  <a:pt x="513133" y="48259"/>
                </a:lnTo>
                <a:lnTo>
                  <a:pt x="607032" y="33019"/>
                </a:lnTo>
                <a:lnTo>
                  <a:pt x="704513" y="22859"/>
                </a:lnTo>
                <a:lnTo>
                  <a:pt x="754289" y="20319"/>
                </a:lnTo>
                <a:lnTo>
                  <a:pt x="804594" y="19049"/>
                </a:lnTo>
                <a:lnTo>
                  <a:pt x="1093596" y="19049"/>
                </a:lnTo>
                <a:lnTo>
                  <a:pt x="1059668" y="13969"/>
                </a:lnTo>
                <a:lnTo>
                  <a:pt x="1008571" y="8889"/>
                </a:lnTo>
                <a:lnTo>
                  <a:pt x="906251" y="1269"/>
                </a:lnTo>
                <a:lnTo>
                  <a:pt x="855271" y="0"/>
                </a:lnTo>
                <a:close/>
              </a:path>
            </a:pathLst>
          </a:custGeom>
          <a:solidFill>
            <a:srgbClr val="FFFFFF"/>
          </a:solidFill>
        </p:spPr>
        <p:txBody>
          <a:bodyPr wrap="square" lIns="0" tIns="0" rIns="0" bIns="0" rtlCol="0"/>
          <a:lstStyle/>
          <a:p>
            <a:endParaRPr/>
          </a:p>
        </p:txBody>
      </p:sp>
      <p:sp>
        <p:nvSpPr>
          <p:cNvPr id="25" name="bk object 25"/>
          <p:cNvSpPr/>
          <p:nvPr/>
        </p:nvSpPr>
        <p:spPr>
          <a:xfrm>
            <a:off x="3184330" y="6243864"/>
            <a:ext cx="6874509" cy="811530"/>
          </a:xfrm>
          <a:custGeom>
            <a:avLst/>
            <a:gdLst/>
            <a:ahLst/>
            <a:cxnLst/>
            <a:rect l="l" t="t" r="r" b="b"/>
            <a:pathLst>
              <a:path w="6874509" h="811529">
                <a:moveTo>
                  <a:pt x="1264609" y="19050"/>
                </a:moveTo>
                <a:lnTo>
                  <a:pt x="1028490" y="19050"/>
                </a:lnTo>
                <a:lnTo>
                  <a:pt x="1076839" y="20320"/>
                </a:lnTo>
                <a:lnTo>
                  <a:pt x="1174962" y="27940"/>
                </a:lnTo>
                <a:lnTo>
                  <a:pt x="1224644" y="33020"/>
                </a:lnTo>
                <a:lnTo>
                  <a:pt x="1274677" y="39370"/>
                </a:lnTo>
                <a:lnTo>
                  <a:pt x="1325015" y="46990"/>
                </a:lnTo>
                <a:lnTo>
                  <a:pt x="1375612" y="55880"/>
                </a:lnTo>
                <a:lnTo>
                  <a:pt x="1477398" y="76200"/>
                </a:lnTo>
                <a:lnTo>
                  <a:pt x="1579665" y="101600"/>
                </a:lnTo>
                <a:lnTo>
                  <a:pt x="1630863" y="115570"/>
                </a:lnTo>
                <a:lnTo>
                  <a:pt x="1682042" y="130810"/>
                </a:lnTo>
                <a:lnTo>
                  <a:pt x="1817530" y="175260"/>
                </a:lnTo>
                <a:lnTo>
                  <a:pt x="1902051" y="205740"/>
                </a:lnTo>
                <a:lnTo>
                  <a:pt x="1986921" y="238760"/>
                </a:lnTo>
                <a:lnTo>
                  <a:pt x="2029550" y="256540"/>
                </a:lnTo>
                <a:lnTo>
                  <a:pt x="2072343" y="273050"/>
                </a:lnTo>
                <a:lnTo>
                  <a:pt x="2158517" y="308610"/>
                </a:lnTo>
                <a:lnTo>
                  <a:pt x="2245645" y="346710"/>
                </a:lnTo>
                <a:lnTo>
                  <a:pt x="2561025" y="478790"/>
                </a:lnTo>
                <a:lnTo>
                  <a:pt x="2750930" y="554990"/>
                </a:lnTo>
                <a:lnTo>
                  <a:pt x="2799760" y="572770"/>
                </a:lnTo>
                <a:lnTo>
                  <a:pt x="2849181" y="591820"/>
                </a:lnTo>
                <a:lnTo>
                  <a:pt x="2949899" y="627380"/>
                </a:lnTo>
                <a:lnTo>
                  <a:pt x="3159546" y="693420"/>
                </a:lnTo>
                <a:lnTo>
                  <a:pt x="3268878" y="723900"/>
                </a:lnTo>
                <a:lnTo>
                  <a:pt x="3351421" y="744220"/>
                </a:lnTo>
                <a:lnTo>
                  <a:pt x="3393478" y="753110"/>
                </a:lnTo>
                <a:lnTo>
                  <a:pt x="3522675" y="775970"/>
                </a:lnTo>
                <a:lnTo>
                  <a:pt x="3611228" y="788670"/>
                </a:lnTo>
                <a:lnTo>
                  <a:pt x="3656202" y="793750"/>
                </a:lnTo>
                <a:lnTo>
                  <a:pt x="3793794" y="805180"/>
                </a:lnTo>
                <a:lnTo>
                  <a:pt x="3887649" y="810260"/>
                </a:lnTo>
                <a:lnTo>
                  <a:pt x="3935185" y="811530"/>
                </a:lnTo>
                <a:lnTo>
                  <a:pt x="4080108" y="811530"/>
                </a:lnTo>
                <a:lnTo>
                  <a:pt x="4228298" y="807720"/>
                </a:lnTo>
                <a:lnTo>
                  <a:pt x="4278374" y="805180"/>
                </a:lnTo>
                <a:lnTo>
                  <a:pt x="4430506" y="793750"/>
                </a:lnTo>
                <a:lnTo>
                  <a:pt x="4481817" y="788670"/>
                </a:lnTo>
                <a:lnTo>
                  <a:pt x="4533413" y="782320"/>
                </a:lnTo>
                <a:lnTo>
                  <a:pt x="4585283" y="777240"/>
                </a:lnTo>
                <a:lnTo>
                  <a:pt x="3983085" y="777240"/>
                </a:lnTo>
                <a:lnTo>
                  <a:pt x="3840520" y="773430"/>
                </a:lnTo>
                <a:lnTo>
                  <a:pt x="3747517" y="768350"/>
                </a:lnTo>
                <a:lnTo>
                  <a:pt x="3701657" y="764540"/>
                </a:lnTo>
                <a:lnTo>
                  <a:pt x="3656237" y="759460"/>
                </a:lnTo>
                <a:lnTo>
                  <a:pt x="3611267" y="755650"/>
                </a:lnTo>
                <a:lnTo>
                  <a:pt x="3479155" y="736600"/>
                </a:lnTo>
                <a:lnTo>
                  <a:pt x="3393509" y="721360"/>
                </a:lnTo>
                <a:lnTo>
                  <a:pt x="3309897" y="703580"/>
                </a:lnTo>
                <a:lnTo>
                  <a:pt x="3268878" y="693420"/>
                </a:lnTo>
                <a:lnTo>
                  <a:pt x="3156195" y="662940"/>
                </a:lnTo>
                <a:lnTo>
                  <a:pt x="3046763" y="629920"/>
                </a:lnTo>
                <a:lnTo>
                  <a:pt x="2993196" y="612140"/>
                </a:lnTo>
                <a:lnTo>
                  <a:pt x="2940361" y="595630"/>
                </a:lnTo>
                <a:lnTo>
                  <a:pt x="2888228" y="577850"/>
                </a:lnTo>
                <a:lnTo>
                  <a:pt x="2836771" y="558800"/>
                </a:lnTo>
                <a:lnTo>
                  <a:pt x="2785961" y="541020"/>
                </a:lnTo>
                <a:lnTo>
                  <a:pt x="2588656" y="464820"/>
                </a:lnTo>
                <a:lnTo>
                  <a:pt x="2540676" y="445770"/>
                </a:lnTo>
                <a:lnTo>
                  <a:pt x="2493179" y="425450"/>
                </a:lnTo>
                <a:lnTo>
                  <a:pt x="2353316" y="368300"/>
                </a:lnTo>
                <a:lnTo>
                  <a:pt x="2261990" y="328930"/>
                </a:lnTo>
                <a:lnTo>
                  <a:pt x="2216819" y="311150"/>
                </a:lnTo>
                <a:lnTo>
                  <a:pt x="2127324" y="273050"/>
                </a:lnTo>
                <a:lnTo>
                  <a:pt x="1994790" y="219710"/>
                </a:lnTo>
                <a:lnTo>
                  <a:pt x="1863647" y="170180"/>
                </a:lnTo>
                <a:lnTo>
                  <a:pt x="1820114" y="154940"/>
                </a:lnTo>
                <a:lnTo>
                  <a:pt x="1776626" y="140970"/>
                </a:lnTo>
                <a:lnTo>
                  <a:pt x="1733156" y="125730"/>
                </a:lnTo>
                <a:lnTo>
                  <a:pt x="1630816" y="95250"/>
                </a:lnTo>
                <a:lnTo>
                  <a:pt x="1579604" y="81280"/>
                </a:lnTo>
                <a:lnTo>
                  <a:pt x="1528424" y="68580"/>
                </a:lnTo>
                <a:lnTo>
                  <a:pt x="1426345" y="45720"/>
                </a:lnTo>
                <a:lnTo>
                  <a:pt x="1324945" y="27940"/>
                </a:lnTo>
                <a:lnTo>
                  <a:pt x="1274614" y="20320"/>
                </a:lnTo>
                <a:lnTo>
                  <a:pt x="1264609" y="19050"/>
                </a:lnTo>
                <a:close/>
              </a:path>
              <a:path w="6874509" h="811529">
                <a:moveTo>
                  <a:pt x="6222114" y="386080"/>
                </a:moveTo>
                <a:lnTo>
                  <a:pt x="6080228" y="386080"/>
                </a:lnTo>
                <a:lnTo>
                  <a:pt x="5711287" y="496570"/>
                </a:lnTo>
                <a:lnTo>
                  <a:pt x="5665101" y="509270"/>
                </a:lnTo>
                <a:lnTo>
                  <a:pt x="5609781" y="525780"/>
                </a:lnTo>
                <a:lnTo>
                  <a:pt x="5499391" y="556260"/>
                </a:lnTo>
                <a:lnTo>
                  <a:pt x="5334582" y="598170"/>
                </a:lnTo>
                <a:lnTo>
                  <a:pt x="5170937" y="636270"/>
                </a:lnTo>
                <a:lnTo>
                  <a:pt x="5008719" y="670560"/>
                </a:lnTo>
                <a:lnTo>
                  <a:pt x="4901495" y="690880"/>
                </a:lnTo>
                <a:lnTo>
                  <a:pt x="4795099" y="708660"/>
                </a:lnTo>
                <a:lnTo>
                  <a:pt x="4742236" y="716280"/>
                </a:lnTo>
                <a:lnTo>
                  <a:pt x="4689609" y="725170"/>
                </a:lnTo>
                <a:lnTo>
                  <a:pt x="4637229" y="731520"/>
                </a:lnTo>
                <a:lnTo>
                  <a:pt x="4585104" y="739140"/>
                </a:lnTo>
                <a:lnTo>
                  <a:pt x="4533244" y="745490"/>
                </a:lnTo>
                <a:lnTo>
                  <a:pt x="4379355" y="760730"/>
                </a:lnTo>
                <a:lnTo>
                  <a:pt x="4278267" y="768350"/>
                </a:lnTo>
                <a:lnTo>
                  <a:pt x="4178474" y="773430"/>
                </a:lnTo>
                <a:lnTo>
                  <a:pt x="4031384" y="777240"/>
                </a:lnTo>
                <a:lnTo>
                  <a:pt x="4585283" y="777240"/>
                </a:lnTo>
                <a:lnTo>
                  <a:pt x="4637417" y="770890"/>
                </a:lnTo>
                <a:lnTo>
                  <a:pt x="4795308" y="748030"/>
                </a:lnTo>
                <a:lnTo>
                  <a:pt x="4901710" y="730250"/>
                </a:lnTo>
                <a:lnTo>
                  <a:pt x="5062828" y="699770"/>
                </a:lnTo>
                <a:lnTo>
                  <a:pt x="5225527" y="665480"/>
                </a:lnTo>
                <a:lnTo>
                  <a:pt x="5280066" y="652780"/>
                </a:lnTo>
                <a:lnTo>
                  <a:pt x="5334741" y="638810"/>
                </a:lnTo>
                <a:lnTo>
                  <a:pt x="5389542" y="626110"/>
                </a:lnTo>
                <a:lnTo>
                  <a:pt x="5499485" y="598170"/>
                </a:lnTo>
                <a:lnTo>
                  <a:pt x="5665101" y="552450"/>
                </a:lnTo>
                <a:lnTo>
                  <a:pt x="5757623" y="524510"/>
                </a:lnTo>
                <a:lnTo>
                  <a:pt x="5804100" y="511810"/>
                </a:lnTo>
                <a:lnTo>
                  <a:pt x="6038910" y="441960"/>
                </a:lnTo>
                <a:lnTo>
                  <a:pt x="6086403" y="426720"/>
                </a:lnTo>
                <a:lnTo>
                  <a:pt x="6181975" y="398780"/>
                </a:lnTo>
                <a:lnTo>
                  <a:pt x="6222114" y="386080"/>
                </a:lnTo>
                <a:close/>
              </a:path>
              <a:path w="6874509" h="811529">
                <a:moveTo>
                  <a:pt x="1028481" y="0"/>
                </a:moveTo>
                <a:lnTo>
                  <a:pt x="980678" y="0"/>
                </a:lnTo>
                <a:lnTo>
                  <a:pt x="933458" y="1270"/>
                </a:lnTo>
                <a:lnTo>
                  <a:pt x="886864" y="3810"/>
                </a:lnTo>
                <a:lnTo>
                  <a:pt x="840944" y="7620"/>
                </a:lnTo>
                <a:lnTo>
                  <a:pt x="795742" y="12700"/>
                </a:lnTo>
                <a:lnTo>
                  <a:pt x="707679" y="27940"/>
                </a:lnTo>
                <a:lnTo>
                  <a:pt x="664908" y="36830"/>
                </a:lnTo>
                <a:lnTo>
                  <a:pt x="614215" y="50800"/>
                </a:lnTo>
                <a:lnTo>
                  <a:pt x="564569" y="66040"/>
                </a:lnTo>
                <a:lnTo>
                  <a:pt x="515920" y="82550"/>
                </a:lnTo>
                <a:lnTo>
                  <a:pt x="468220" y="101600"/>
                </a:lnTo>
                <a:lnTo>
                  <a:pt x="375475" y="142240"/>
                </a:lnTo>
                <a:lnTo>
                  <a:pt x="193673" y="241300"/>
                </a:lnTo>
                <a:lnTo>
                  <a:pt x="133121" y="275590"/>
                </a:lnTo>
                <a:lnTo>
                  <a:pt x="88681" y="303530"/>
                </a:lnTo>
                <a:lnTo>
                  <a:pt x="57262" y="325120"/>
                </a:lnTo>
                <a:lnTo>
                  <a:pt x="21129" y="363220"/>
                </a:lnTo>
                <a:lnTo>
                  <a:pt x="0" y="406400"/>
                </a:lnTo>
                <a:lnTo>
                  <a:pt x="11645" y="406400"/>
                </a:lnTo>
                <a:lnTo>
                  <a:pt x="101864" y="330200"/>
                </a:lnTo>
                <a:lnTo>
                  <a:pt x="135983" y="303530"/>
                </a:lnTo>
                <a:lnTo>
                  <a:pt x="166767" y="280670"/>
                </a:lnTo>
                <a:lnTo>
                  <a:pt x="230309" y="240030"/>
                </a:lnTo>
                <a:lnTo>
                  <a:pt x="269056" y="218440"/>
                </a:lnTo>
                <a:lnTo>
                  <a:pt x="316447" y="193040"/>
                </a:lnTo>
                <a:lnTo>
                  <a:pt x="375475" y="162560"/>
                </a:lnTo>
                <a:lnTo>
                  <a:pt x="421418" y="140970"/>
                </a:lnTo>
                <a:lnTo>
                  <a:pt x="468209" y="120650"/>
                </a:lnTo>
                <a:lnTo>
                  <a:pt x="564546" y="85090"/>
                </a:lnTo>
                <a:lnTo>
                  <a:pt x="614198" y="69850"/>
                </a:lnTo>
                <a:lnTo>
                  <a:pt x="664908" y="55880"/>
                </a:lnTo>
                <a:lnTo>
                  <a:pt x="751287" y="38100"/>
                </a:lnTo>
                <a:lnTo>
                  <a:pt x="795722" y="31750"/>
                </a:lnTo>
                <a:lnTo>
                  <a:pt x="840924" y="26670"/>
                </a:lnTo>
                <a:lnTo>
                  <a:pt x="886849" y="22860"/>
                </a:lnTo>
                <a:lnTo>
                  <a:pt x="933449" y="20320"/>
                </a:lnTo>
                <a:lnTo>
                  <a:pt x="980678" y="19050"/>
                </a:lnTo>
                <a:lnTo>
                  <a:pt x="1264609" y="19050"/>
                </a:lnTo>
                <a:lnTo>
                  <a:pt x="1224590" y="13970"/>
                </a:lnTo>
                <a:lnTo>
                  <a:pt x="1174919" y="8890"/>
                </a:lnTo>
                <a:lnTo>
                  <a:pt x="1125647" y="5080"/>
                </a:lnTo>
                <a:lnTo>
                  <a:pt x="1028481" y="0"/>
                </a:lnTo>
                <a:close/>
              </a:path>
              <a:path w="6874509" h="811529">
                <a:moveTo>
                  <a:pt x="6874069" y="190500"/>
                </a:moveTo>
                <a:lnTo>
                  <a:pt x="6825672" y="204470"/>
                </a:lnTo>
                <a:lnTo>
                  <a:pt x="6573041" y="280670"/>
                </a:lnTo>
                <a:lnTo>
                  <a:pt x="6523319" y="294640"/>
                </a:lnTo>
                <a:lnTo>
                  <a:pt x="6222114" y="386080"/>
                </a:lnTo>
                <a:lnTo>
                  <a:pt x="6874069" y="190500"/>
                </a:lnTo>
                <a:close/>
              </a:path>
              <a:path w="6874509" h="811529">
                <a:moveTo>
                  <a:pt x="6760120" y="180504"/>
                </a:moveTo>
                <a:lnTo>
                  <a:pt x="6723768" y="190500"/>
                </a:lnTo>
                <a:lnTo>
                  <a:pt x="6473812" y="266700"/>
                </a:lnTo>
                <a:lnTo>
                  <a:pt x="6375604" y="295910"/>
                </a:lnTo>
                <a:lnTo>
                  <a:pt x="6228537" y="341236"/>
                </a:lnTo>
                <a:lnTo>
                  <a:pt x="6760120" y="180504"/>
                </a:lnTo>
                <a:close/>
              </a:path>
              <a:path w="6874509" h="811529">
                <a:moveTo>
                  <a:pt x="6874069" y="146050"/>
                </a:moveTo>
                <a:lnTo>
                  <a:pt x="6760120" y="180504"/>
                </a:lnTo>
                <a:lnTo>
                  <a:pt x="6774573" y="176530"/>
                </a:lnTo>
                <a:lnTo>
                  <a:pt x="6825664" y="161290"/>
                </a:lnTo>
                <a:lnTo>
                  <a:pt x="6874069" y="146050"/>
                </a:lnTo>
                <a:close/>
              </a:path>
            </a:pathLst>
          </a:custGeom>
          <a:solidFill>
            <a:srgbClr val="FFFFFF"/>
          </a:solidFill>
        </p:spPr>
        <p:txBody>
          <a:bodyPr wrap="square" lIns="0" tIns="0" rIns="0" bIns="0" rtlCol="0"/>
          <a:lstStyle/>
          <a:p>
            <a:endParaRPr/>
          </a:p>
        </p:txBody>
      </p:sp>
      <p:sp>
        <p:nvSpPr>
          <p:cNvPr id="26" name="bk object 26"/>
          <p:cNvSpPr/>
          <p:nvPr/>
        </p:nvSpPr>
        <p:spPr>
          <a:xfrm>
            <a:off x="3559806" y="6461087"/>
            <a:ext cx="2250440" cy="1311910"/>
          </a:xfrm>
          <a:custGeom>
            <a:avLst/>
            <a:gdLst/>
            <a:ahLst/>
            <a:cxnLst/>
            <a:rect l="l" t="t" r="r" b="b"/>
            <a:pathLst>
              <a:path w="2250440" h="1311909">
                <a:moveTo>
                  <a:pt x="1048078" y="0"/>
                </a:moveTo>
                <a:lnTo>
                  <a:pt x="989640" y="848"/>
                </a:lnTo>
                <a:lnTo>
                  <a:pt x="932010" y="3371"/>
                </a:lnTo>
                <a:lnTo>
                  <a:pt x="875164" y="7528"/>
                </a:lnTo>
                <a:lnTo>
                  <a:pt x="819165" y="13282"/>
                </a:lnTo>
                <a:lnTo>
                  <a:pt x="764076" y="20593"/>
                </a:lnTo>
                <a:lnTo>
                  <a:pt x="709961" y="29422"/>
                </a:lnTo>
                <a:lnTo>
                  <a:pt x="656882" y="39730"/>
                </a:lnTo>
                <a:lnTo>
                  <a:pt x="604902" y="51480"/>
                </a:lnTo>
                <a:lnTo>
                  <a:pt x="554085" y="64632"/>
                </a:lnTo>
                <a:lnTo>
                  <a:pt x="504493" y="79147"/>
                </a:lnTo>
                <a:lnTo>
                  <a:pt x="456190" y="94987"/>
                </a:lnTo>
                <a:lnTo>
                  <a:pt x="409238" y="112113"/>
                </a:lnTo>
                <a:lnTo>
                  <a:pt x="363700" y="130487"/>
                </a:lnTo>
                <a:lnTo>
                  <a:pt x="319641" y="150068"/>
                </a:lnTo>
                <a:lnTo>
                  <a:pt x="277122" y="170820"/>
                </a:lnTo>
                <a:lnTo>
                  <a:pt x="236206" y="192702"/>
                </a:lnTo>
                <a:lnTo>
                  <a:pt x="196958" y="215677"/>
                </a:lnTo>
                <a:lnTo>
                  <a:pt x="159439" y="239705"/>
                </a:lnTo>
                <a:lnTo>
                  <a:pt x="123713" y="264748"/>
                </a:lnTo>
                <a:lnTo>
                  <a:pt x="89843" y="290767"/>
                </a:lnTo>
                <a:lnTo>
                  <a:pt x="57892" y="317723"/>
                </a:lnTo>
                <a:lnTo>
                  <a:pt x="27923" y="345578"/>
                </a:lnTo>
                <a:lnTo>
                  <a:pt x="0" y="374293"/>
                </a:lnTo>
                <a:lnTo>
                  <a:pt x="0" y="1092795"/>
                </a:lnTo>
                <a:lnTo>
                  <a:pt x="29472" y="1122982"/>
                </a:lnTo>
                <a:lnTo>
                  <a:pt x="61209" y="1152212"/>
                </a:lnTo>
                <a:lnTo>
                  <a:pt x="95136" y="1180439"/>
                </a:lnTo>
                <a:lnTo>
                  <a:pt x="131179" y="1207618"/>
                </a:lnTo>
                <a:lnTo>
                  <a:pt x="169266" y="1233705"/>
                </a:lnTo>
                <a:lnTo>
                  <a:pt x="209322" y="1258656"/>
                </a:lnTo>
                <a:lnTo>
                  <a:pt x="251274" y="1282425"/>
                </a:lnTo>
                <a:lnTo>
                  <a:pt x="295048" y="1304968"/>
                </a:lnTo>
                <a:lnTo>
                  <a:pt x="308626" y="1311313"/>
                </a:lnTo>
                <a:lnTo>
                  <a:pt x="1787541" y="1311313"/>
                </a:lnTo>
                <a:lnTo>
                  <a:pt x="1863127" y="1272401"/>
                </a:lnTo>
                <a:lnTo>
                  <a:pt x="1906681" y="1246609"/>
                </a:lnTo>
                <a:lnTo>
                  <a:pt x="1948063" y="1219515"/>
                </a:lnTo>
                <a:lnTo>
                  <a:pt x="1987186" y="1191172"/>
                </a:lnTo>
                <a:lnTo>
                  <a:pt x="2023961" y="1161634"/>
                </a:lnTo>
                <a:lnTo>
                  <a:pt x="2058300" y="1130954"/>
                </a:lnTo>
                <a:lnTo>
                  <a:pt x="2090115" y="1099186"/>
                </a:lnTo>
                <a:lnTo>
                  <a:pt x="2119318" y="1066384"/>
                </a:lnTo>
                <a:lnTo>
                  <a:pt x="2145820" y="1032600"/>
                </a:lnTo>
                <a:lnTo>
                  <a:pt x="2169535" y="997889"/>
                </a:lnTo>
                <a:lnTo>
                  <a:pt x="2190373" y="962305"/>
                </a:lnTo>
                <a:lnTo>
                  <a:pt x="2208247" y="925900"/>
                </a:lnTo>
                <a:lnTo>
                  <a:pt x="2223069" y="888729"/>
                </a:lnTo>
                <a:lnTo>
                  <a:pt x="2234750" y="850844"/>
                </a:lnTo>
                <a:lnTo>
                  <a:pt x="2243203" y="812300"/>
                </a:lnTo>
                <a:lnTo>
                  <a:pt x="2248340" y="773151"/>
                </a:lnTo>
                <a:lnTo>
                  <a:pt x="2250062" y="733656"/>
                </a:lnTo>
                <a:lnTo>
                  <a:pt x="2250062" y="733223"/>
                </a:lnTo>
                <a:lnTo>
                  <a:pt x="2244235" y="660695"/>
                </a:lnTo>
                <a:lnTo>
                  <a:pt x="2227091" y="589969"/>
                </a:lnTo>
                <a:lnTo>
                  <a:pt x="2199192" y="521607"/>
                </a:lnTo>
                <a:lnTo>
                  <a:pt x="2161086" y="455945"/>
                </a:lnTo>
                <a:lnTo>
                  <a:pt x="2138378" y="424231"/>
                </a:lnTo>
                <a:lnTo>
                  <a:pt x="2113325" y="393318"/>
                </a:lnTo>
                <a:lnTo>
                  <a:pt x="2085995" y="363248"/>
                </a:lnTo>
                <a:lnTo>
                  <a:pt x="2056457" y="334063"/>
                </a:lnTo>
                <a:lnTo>
                  <a:pt x="2024781" y="305806"/>
                </a:lnTo>
                <a:lnTo>
                  <a:pt x="1991034" y="278517"/>
                </a:lnTo>
                <a:lnTo>
                  <a:pt x="1955286" y="252239"/>
                </a:lnTo>
                <a:lnTo>
                  <a:pt x="1917606" y="227014"/>
                </a:lnTo>
                <a:lnTo>
                  <a:pt x="1878061" y="202884"/>
                </a:lnTo>
                <a:lnTo>
                  <a:pt x="1836722" y="179891"/>
                </a:lnTo>
                <a:lnTo>
                  <a:pt x="1793656" y="158077"/>
                </a:lnTo>
                <a:lnTo>
                  <a:pt x="1748933" y="137484"/>
                </a:lnTo>
                <a:lnTo>
                  <a:pt x="1702621" y="118154"/>
                </a:lnTo>
                <a:lnTo>
                  <a:pt x="1654789" y="100129"/>
                </a:lnTo>
                <a:lnTo>
                  <a:pt x="1605506" y="83451"/>
                </a:lnTo>
                <a:lnTo>
                  <a:pt x="1554841" y="68162"/>
                </a:lnTo>
                <a:lnTo>
                  <a:pt x="1502862" y="54304"/>
                </a:lnTo>
                <a:lnTo>
                  <a:pt x="1449638" y="41919"/>
                </a:lnTo>
                <a:lnTo>
                  <a:pt x="1395238" y="31049"/>
                </a:lnTo>
                <a:lnTo>
                  <a:pt x="1339730" y="21736"/>
                </a:lnTo>
                <a:lnTo>
                  <a:pt x="1283184" y="14023"/>
                </a:lnTo>
                <a:lnTo>
                  <a:pt x="1225669" y="7950"/>
                </a:lnTo>
                <a:lnTo>
                  <a:pt x="1167252" y="3560"/>
                </a:lnTo>
                <a:lnTo>
                  <a:pt x="1108003" y="896"/>
                </a:lnTo>
                <a:lnTo>
                  <a:pt x="1048078" y="0"/>
                </a:lnTo>
                <a:close/>
              </a:path>
            </a:pathLst>
          </a:custGeom>
          <a:solidFill>
            <a:srgbClr val="FFFFFF"/>
          </a:solidFill>
        </p:spPr>
        <p:txBody>
          <a:bodyPr wrap="square" lIns="0" tIns="0" rIns="0" bIns="0" rtlCol="0"/>
          <a:lstStyle/>
          <a:p>
            <a:endParaRPr/>
          </a:p>
        </p:txBody>
      </p:sp>
      <p:sp>
        <p:nvSpPr>
          <p:cNvPr id="27" name="bk object 27"/>
          <p:cNvSpPr/>
          <p:nvPr/>
        </p:nvSpPr>
        <p:spPr>
          <a:xfrm>
            <a:off x="9059373" y="7366561"/>
            <a:ext cx="507365" cy="299720"/>
          </a:xfrm>
          <a:custGeom>
            <a:avLst/>
            <a:gdLst/>
            <a:ahLst/>
            <a:cxnLst/>
            <a:rect l="l" t="t" r="r" b="b"/>
            <a:pathLst>
              <a:path w="507365" h="299720">
                <a:moveTo>
                  <a:pt x="249189" y="0"/>
                </a:moveTo>
                <a:lnTo>
                  <a:pt x="200883" y="4160"/>
                </a:lnTo>
                <a:lnTo>
                  <a:pt x="154172" y="13765"/>
                </a:lnTo>
                <a:lnTo>
                  <a:pt x="110495" y="28771"/>
                </a:lnTo>
                <a:lnTo>
                  <a:pt x="71293" y="49134"/>
                </a:lnTo>
                <a:lnTo>
                  <a:pt x="30933" y="82266"/>
                </a:lnTo>
                <a:lnTo>
                  <a:pt x="7188" y="118954"/>
                </a:lnTo>
                <a:lnTo>
                  <a:pt x="0" y="157183"/>
                </a:lnTo>
                <a:lnTo>
                  <a:pt x="9312" y="194940"/>
                </a:lnTo>
                <a:lnTo>
                  <a:pt x="35068" y="230211"/>
                </a:lnTo>
                <a:lnTo>
                  <a:pt x="77211" y="260983"/>
                </a:lnTo>
                <a:lnTo>
                  <a:pt x="117525" y="279012"/>
                </a:lnTo>
                <a:lnTo>
                  <a:pt x="161989" y="291433"/>
                </a:lnTo>
                <a:lnTo>
                  <a:pt x="209166" y="298288"/>
                </a:lnTo>
                <a:lnTo>
                  <a:pt x="257621" y="299616"/>
                </a:lnTo>
                <a:lnTo>
                  <a:pt x="305918" y="295458"/>
                </a:lnTo>
                <a:lnTo>
                  <a:pt x="352624" y="285854"/>
                </a:lnTo>
                <a:lnTo>
                  <a:pt x="396301" y="270844"/>
                </a:lnTo>
                <a:lnTo>
                  <a:pt x="435516" y="250467"/>
                </a:lnTo>
                <a:lnTo>
                  <a:pt x="475870" y="217327"/>
                </a:lnTo>
                <a:lnTo>
                  <a:pt x="499620" y="180639"/>
                </a:lnTo>
                <a:lnTo>
                  <a:pt x="506815" y="142419"/>
                </a:lnTo>
                <a:lnTo>
                  <a:pt x="497506" y="104679"/>
                </a:lnTo>
                <a:lnTo>
                  <a:pt x="471742" y="69433"/>
                </a:lnTo>
                <a:lnTo>
                  <a:pt x="429572" y="38695"/>
                </a:lnTo>
                <a:lnTo>
                  <a:pt x="389282" y="20632"/>
                </a:lnTo>
                <a:lnTo>
                  <a:pt x="344829" y="8192"/>
                </a:lnTo>
                <a:lnTo>
                  <a:pt x="297651" y="1329"/>
                </a:lnTo>
                <a:lnTo>
                  <a:pt x="249189" y="0"/>
                </a:lnTo>
                <a:close/>
              </a:path>
            </a:pathLst>
          </a:custGeom>
          <a:solidFill>
            <a:srgbClr val="FFFFFF"/>
          </a:solidFill>
        </p:spPr>
        <p:txBody>
          <a:bodyPr wrap="square" lIns="0" tIns="0" rIns="0" bIns="0" rtlCol="0"/>
          <a:lstStyle/>
          <a:p>
            <a:endParaRPr/>
          </a:p>
        </p:txBody>
      </p:sp>
      <p:sp>
        <p:nvSpPr>
          <p:cNvPr id="28" name="bk object 28"/>
          <p:cNvSpPr/>
          <p:nvPr/>
        </p:nvSpPr>
        <p:spPr>
          <a:xfrm>
            <a:off x="7051741" y="7062368"/>
            <a:ext cx="829310" cy="490855"/>
          </a:xfrm>
          <a:custGeom>
            <a:avLst/>
            <a:gdLst/>
            <a:ahLst/>
            <a:cxnLst/>
            <a:rect l="l" t="t" r="r" b="b"/>
            <a:pathLst>
              <a:path w="829309" h="490854">
                <a:moveTo>
                  <a:pt x="432187" y="0"/>
                </a:moveTo>
                <a:lnTo>
                  <a:pt x="383233" y="1425"/>
                </a:lnTo>
                <a:lnTo>
                  <a:pt x="334647" y="6241"/>
                </a:lnTo>
                <a:lnTo>
                  <a:pt x="286978" y="14433"/>
                </a:lnTo>
                <a:lnTo>
                  <a:pt x="240776" y="25982"/>
                </a:lnTo>
                <a:lnTo>
                  <a:pt x="196589" y="40873"/>
                </a:lnTo>
                <a:lnTo>
                  <a:pt x="154966" y="59090"/>
                </a:lnTo>
                <a:lnTo>
                  <a:pt x="116457" y="80615"/>
                </a:lnTo>
                <a:lnTo>
                  <a:pt x="73635" y="112272"/>
                </a:lnTo>
                <a:lnTo>
                  <a:pt x="40597" y="146500"/>
                </a:lnTo>
                <a:lnTo>
                  <a:pt x="17325" y="182587"/>
                </a:lnTo>
                <a:lnTo>
                  <a:pt x="3799" y="219816"/>
                </a:lnTo>
                <a:lnTo>
                  <a:pt x="0" y="257475"/>
                </a:lnTo>
                <a:lnTo>
                  <a:pt x="5909" y="294848"/>
                </a:lnTo>
                <a:lnTo>
                  <a:pt x="21507" y="331223"/>
                </a:lnTo>
                <a:lnTo>
                  <a:pt x="46776" y="365884"/>
                </a:lnTo>
                <a:lnTo>
                  <a:pt x="81696" y="398118"/>
                </a:lnTo>
                <a:lnTo>
                  <a:pt x="126249" y="427210"/>
                </a:lnTo>
                <a:lnTo>
                  <a:pt x="165896" y="446459"/>
                </a:lnTo>
                <a:lnTo>
                  <a:pt x="208467" y="462225"/>
                </a:lnTo>
                <a:lnTo>
                  <a:pt x="253411" y="474523"/>
                </a:lnTo>
                <a:lnTo>
                  <a:pt x="300181" y="483369"/>
                </a:lnTo>
                <a:lnTo>
                  <a:pt x="348226" y="488778"/>
                </a:lnTo>
                <a:lnTo>
                  <a:pt x="396998" y="490766"/>
                </a:lnTo>
                <a:lnTo>
                  <a:pt x="445949" y="489348"/>
                </a:lnTo>
                <a:lnTo>
                  <a:pt x="494528" y="484540"/>
                </a:lnTo>
                <a:lnTo>
                  <a:pt x="542187" y="476358"/>
                </a:lnTo>
                <a:lnTo>
                  <a:pt x="588378" y="464816"/>
                </a:lnTo>
                <a:lnTo>
                  <a:pt x="632550" y="449931"/>
                </a:lnTo>
                <a:lnTo>
                  <a:pt x="674156" y="431718"/>
                </a:lnTo>
                <a:lnTo>
                  <a:pt x="712646" y="410192"/>
                </a:lnTo>
                <a:lnTo>
                  <a:pt x="755517" y="378531"/>
                </a:lnTo>
                <a:lnTo>
                  <a:pt x="788591" y="344303"/>
                </a:lnTo>
                <a:lnTo>
                  <a:pt x="811887" y="308221"/>
                </a:lnTo>
                <a:lnTo>
                  <a:pt x="825425" y="270998"/>
                </a:lnTo>
                <a:lnTo>
                  <a:pt x="829227" y="233346"/>
                </a:lnTo>
                <a:lnTo>
                  <a:pt x="823312" y="195979"/>
                </a:lnTo>
                <a:lnTo>
                  <a:pt x="807701" y="159607"/>
                </a:lnTo>
                <a:lnTo>
                  <a:pt x="782413" y="124945"/>
                </a:lnTo>
                <a:lnTo>
                  <a:pt x="747470" y="92704"/>
                </a:lnTo>
                <a:lnTo>
                  <a:pt x="702892" y="63597"/>
                </a:lnTo>
                <a:lnTo>
                  <a:pt x="663260" y="44325"/>
                </a:lnTo>
                <a:lnTo>
                  <a:pt x="620702" y="28545"/>
                </a:lnTo>
                <a:lnTo>
                  <a:pt x="575766" y="16238"/>
                </a:lnTo>
                <a:lnTo>
                  <a:pt x="529003" y="7390"/>
                </a:lnTo>
                <a:lnTo>
                  <a:pt x="480960" y="1982"/>
                </a:lnTo>
                <a:lnTo>
                  <a:pt x="432187" y="0"/>
                </a:lnTo>
                <a:close/>
              </a:path>
            </a:pathLst>
          </a:custGeom>
          <a:solidFill>
            <a:srgbClr val="FFFFFF"/>
          </a:solidFill>
        </p:spPr>
        <p:txBody>
          <a:bodyPr wrap="square" lIns="0" tIns="0" rIns="0" bIns="0" rtlCol="0"/>
          <a:lstStyle/>
          <a:p>
            <a:endParaRPr/>
          </a:p>
        </p:txBody>
      </p:sp>
      <p:sp>
        <p:nvSpPr>
          <p:cNvPr id="29" name="bk object 29"/>
          <p:cNvSpPr/>
          <p:nvPr/>
        </p:nvSpPr>
        <p:spPr>
          <a:xfrm>
            <a:off x="3559806" y="6187489"/>
            <a:ext cx="1550670" cy="923925"/>
          </a:xfrm>
          <a:custGeom>
            <a:avLst/>
            <a:gdLst/>
            <a:ahLst/>
            <a:cxnLst/>
            <a:rect l="l" t="t" r="r" b="b"/>
            <a:pathLst>
              <a:path w="1550670" h="923925">
                <a:moveTo>
                  <a:pt x="806696" y="0"/>
                </a:moveTo>
                <a:lnTo>
                  <a:pt x="756764" y="517"/>
                </a:lnTo>
                <a:lnTo>
                  <a:pt x="706884" y="2910"/>
                </a:lnTo>
                <a:lnTo>
                  <a:pt x="657221" y="7175"/>
                </a:lnTo>
                <a:lnTo>
                  <a:pt x="607939" y="13307"/>
                </a:lnTo>
                <a:lnTo>
                  <a:pt x="559202" y="21300"/>
                </a:lnTo>
                <a:lnTo>
                  <a:pt x="511175" y="31151"/>
                </a:lnTo>
                <a:lnTo>
                  <a:pt x="464022" y="42854"/>
                </a:lnTo>
                <a:lnTo>
                  <a:pt x="417907" y="56404"/>
                </a:lnTo>
                <a:lnTo>
                  <a:pt x="372995" y="71797"/>
                </a:lnTo>
                <a:lnTo>
                  <a:pt x="329450" y="89028"/>
                </a:lnTo>
                <a:lnTo>
                  <a:pt x="287436" y="108093"/>
                </a:lnTo>
                <a:lnTo>
                  <a:pt x="247118" y="128986"/>
                </a:lnTo>
                <a:lnTo>
                  <a:pt x="208661" y="151702"/>
                </a:lnTo>
                <a:lnTo>
                  <a:pt x="162463" y="183451"/>
                </a:lnTo>
                <a:lnTo>
                  <a:pt x="121749" y="216821"/>
                </a:lnTo>
                <a:lnTo>
                  <a:pt x="86505" y="251591"/>
                </a:lnTo>
                <a:lnTo>
                  <a:pt x="56720" y="287546"/>
                </a:lnTo>
                <a:lnTo>
                  <a:pt x="32382" y="324466"/>
                </a:lnTo>
                <a:lnTo>
                  <a:pt x="13479" y="362134"/>
                </a:lnTo>
                <a:lnTo>
                  <a:pt x="0" y="400330"/>
                </a:lnTo>
                <a:lnTo>
                  <a:pt x="0" y="553048"/>
                </a:lnTo>
                <a:lnTo>
                  <a:pt x="14391" y="592778"/>
                </a:lnTo>
                <a:lnTo>
                  <a:pt x="34802" y="631648"/>
                </a:lnTo>
                <a:lnTo>
                  <a:pt x="61228" y="669401"/>
                </a:lnTo>
                <a:lnTo>
                  <a:pt x="93664" y="705781"/>
                </a:lnTo>
                <a:lnTo>
                  <a:pt x="132108" y="740533"/>
                </a:lnTo>
                <a:lnTo>
                  <a:pt x="176554" y="773400"/>
                </a:lnTo>
                <a:lnTo>
                  <a:pt x="226999" y="804127"/>
                </a:lnTo>
                <a:lnTo>
                  <a:pt x="266676" y="824566"/>
                </a:lnTo>
                <a:lnTo>
                  <a:pt x="308104" y="843077"/>
                </a:lnTo>
                <a:lnTo>
                  <a:pt x="351120" y="859664"/>
                </a:lnTo>
                <a:lnTo>
                  <a:pt x="395560" y="874331"/>
                </a:lnTo>
                <a:lnTo>
                  <a:pt x="441259" y="887084"/>
                </a:lnTo>
                <a:lnTo>
                  <a:pt x="488053" y="897927"/>
                </a:lnTo>
                <a:lnTo>
                  <a:pt x="535779" y="906865"/>
                </a:lnTo>
                <a:lnTo>
                  <a:pt x="584273" y="913903"/>
                </a:lnTo>
                <a:lnTo>
                  <a:pt x="633370" y="919045"/>
                </a:lnTo>
                <a:lnTo>
                  <a:pt x="682906" y="922296"/>
                </a:lnTo>
                <a:lnTo>
                  <a:pt x="732717" y="923662"/>
                </a:lnTo>
                <a:lnTo>
                  <a:pt x="782640" y="923146"/>
                </a:lnTo>
                <a:lnTo>
                  <a:pt x="832510" y="920754"/>
                </a:lnTo>
                <a:lnTo>
                  <a:pt x="882163" y="916491"/>
                </a:lnTo>
                <a:lnTo>
                  <a:pt x="931436" y="910361"/>
                </a:lnTo>
                <a:lnTo>
                  <a:pt x="980163" y="902368"/>
                </a:lnTo>
                <a:lnTo>
                  <a:pt x="1028181" y="892519"/>
                </a:lnTo>
                <a:lnTo>
                  <a:pt x="1075327" y="880817"/>
                </a:lnTo>
                <a:lnTo>
                  <a:pt x="1121435" y="867267"/>
                </a:lnTo>
                <a:lnTo>
                  <a:pt x="1166342" y="851874"/>
                </a:lnTo>
                <a:lnTo>
                  <a:pt x="1209885" y="834644"/>
                </a:lnTo>
                <a:lnTo>
                  <a:pt x="1251898" y="815579"/>
                </a:lnTo>
                <a:lnTo>
                  <a:pt x="1292218" y="794687"/>
                </a:lnTo>
                <a:lnTo>
                  <a:pt x="1330680" y="771970"/>
                </a:lnTo>
                <a:lnTo>
                  <a:pt x="1373323" y="742871"/>
                </a:lnTo>
                <a:lnTo>
                  <a:pt x="1411354" y="712395"/>
                </a:lnTo>
                <a:lnTo>
                  <a:pt x="1444777" y="680708"/>
                </a:lnTo>
                <a:lnTo>
                  <a:pt x="1473597" y="647979"/>
                </a:lnTo>
                <a:lnTo>
                  <a:pt x="1497819" y="614375"/>
                </a:lnTo>
                <a:lnTo>
                  <a:pt x="1517447" y="580065"/>
                </a:lnTo>
                <a:lnTo>
                  <a:pt x="1542938" y="509996"/>
                </a:lnTo>
                <a:lnTo>
                  <a:pt x="1550108" y="439114"/>
                </a:lnTo>
                <a:lnTo>
                  <a:pt x="1546833" y="403788"/>
                </a:lnTo>
                <a:lnTo>
                  <a:pt x="1526587" y="334205"/>
                </a:lnTo>
                <a:lnTo>
                  <a:pt x="1488110" y="267166"/>
                </a:lnTo>
                <a:lnTo>
                  <a:pt x="1462046" y="235020"/>
                </a:lnTo>
                <a:lnTo>
                  <a:pt x="1431438" y="204013"/>
                </a:lnTo>
                <a:lnTo>
                  <a:pt x="1396290" y="174314"/>
                </a:lnTo>
                <a:lnTo>
                  <a:pt x="1356606" y="146089"/>
                </a:lnTo>
                <a:lnTo>
                  <a:pt x="1312392" y="119508"/>
                </a:lnTo>
                <a:lnTo>
                  <a:pt x="1272732" y="99071"/>
                </a:lnTo>
                <a:lnTo>
                  <a:pt x="1231317" y="80563"/>
                </a:lnTo>
                <a:lnTo>
                  <a:pt x="1188311" y="63979"/>
                </a:lnTo>
                <a:lnTo>
                  <a:pt x="1143877" y="49315"/>
                </a:lnTo>
                <a:lnTo>
                  <a:pt x="1098181" y="36565"/>
                </a:lnTo>
                <a:lnTo>
                  <a:pt x="1051387" y="25724"/>
                </a:lnTo>
                <a:lnTo>
                  <a:pt x="1003659" y="16788"/>
                </a:lnTo>
                <a:lnTo>
                  <a:pt x="955162" y="9753"/>
                </a:lnTo>
                <a:lnTo>
                  <a:pt x="906059" y="4613"/>
                </a:lnTo>
                <a:lnTo>
                  <a:pt x="856516" y="1363"/>
                </a:lnTo>
                <a:lnTo>
                  <a:pt x="806696" y="0"/>
                </a:lnTo>
                <a:close/>
              </a:path>
            </a:pathLst>
          </a:custGeom>
          <a:solidFill>
            <a:srgbClr val="FFFFFF"/>
          </a:solidFill>
        </p:spPr>
        <p:txBody>
          <a:bodyPr wrap="square" lIns="0" tIns="0" rIns="0" bIns="0" rtlCol="0"/>
          <a:lstStyle/>
          <a:p>
            <a:endParaRPr/>
          </a:p>
        </p:txBody>
      </p:sp>
      <p:sp>
        <p:nvSpPr>
          <p:cNvPr id="30" name="bk object 30"/>
          <p:cNvSpPr/>
          <p:nvPr/>
        </p:nvSpPr>
        <p:spPr>
          <a:xfrm>
            <a:off x="8998879" y="6946577"/>
            <a:ext cx="647065" cy="240029"/>
          </a:xfrm>
          <a:custGeom>
            <a:avLst/>
            <a:gdLst/>
            <a:ahLst/>
            <a:cxnLst/>
            <a:rect l="l" t="t" r="r" b="b"/>
            <a:pathLst>
              <a:path w="647065" h="240029">
                <a:moveTo>
                  <a:pt x="0" y="0"/>
                </a:moveTo>
                <a:lnTo>
                  <a:pt x="48146" y="14307"/>
                </a:lnTo>
                <a:lnTo>
                  <a:pt x="96025" y="29022"/>
                </a:lnTo>
                <a:lnTo>
                  <a:pt x="143628" y="44151"/>
                </a:lnTo>
                <a:lnTo>
                  <a:pt x="190949" y="59699"/>
                </a:lnTo>
                <a:lnTo>
                  <a:pt x="237979" y="75672"/>
                </a:lnTo>
                <a:lnTo>
                  <a:pt x="284712" y="92075"/>
                </a:lnTo>
                <a:lnTo>
                  <a:pt x="331139" y="108915"/>
                </a:lnTo>
                <a:lnTo>
                  <a:pt x="377254" y="126196"/>
                </a:lnTo>
                <a:lnTo>
                  <a:pt x="423049" y="143924"/>
                </a:lnTo>
                <a:lnTo>
                  <a:pt x="468517" y="162105"/>
                </a:lnTo>
                <a:lnTo>
                  <a:pt x="513649" y="180745"/>
                </a:lnTo>
                <a:lnTo>
                  <a:pt x="558439" y="199849"/>
                </a:lnTo>
                <a:lnTo>
                  <a:pt x="602880" y="219422"/>
                </a:lnTo>
                <a:lnTo>
                  <a:pt x="646963" y="239471"/>
                </a:lnTo>
                <a:lnTo>
                  <a:pt x="602291" y="217249"/>
                </a:lnTo>
                <a:lnTo>
                  <a:pt x="557167" y="195543"/>
                </a:lnTo>
                <a:lnTo>
                  <a:pt x="511603" y="174347"/>
                </a:lnTo>
                <a:lnTo>
                  <a:pt x="465606" y="153655"/>
                </a:lnTo>
                <a:lnTo>
                  <a:pt x="419187" y="133462"/>
                </a:lnTo>
                <a:lnTo>
                  <a:pt x="372356" y="113760"/>
                </a:lnTo>
                <a:lnTo>
                  <a:pt x="325120" y="94544"/>
                </a:lnTo>
                <a:lnTo>
                  <a:pt x="277491" y="75807"/>
                </a:lnTo>
                <a:lnTo>
                  <a:pt x="229477" y="57544"/>
                </a:lnTo>
                <a:lnTo>
                  <a:pt x="181088" y="39749"/>
                </a:lnTo>
                <a:lnTo>
                  <a:pt x="132333" y="22415"/>
                </a:lnTo>
                <a:lnTo>
                  <a:pt x="83223" y="5537"/>
                </a:lnTo>
                <a:lnTo>
                  <a:pt x="0" y="0"/>
                </a:lnTo>
                <a:close/>
              </a:path>
            </a:pathLst>
          </a:custGeom>
          <a:solidFill>
            <a:srgbClr val="FFFFFF"/>
          </a:solidFill>
        </p:spPr>
        <p:txBody>
          <a:bodyPr wrap="square" lIns="0" tIns="0" rIns="0" bIns="0" rtlCol="0"/>
          <a:lstStyle/>
          <a:p>
            <a:endParaRPr/>
          </a:p>
        </p:txBody>
      </p:sp>
      <p:sp>
        <p:nvSpPr>
          <p:cNvPr id="31" name="bk object 31"/>
          <p:cNvSpPr/>
          <p:nvPr/>
        </p:nvSpPr>
        <p:spPr>
          <a:xfrm>
            <a:off x="2971" y="6354064"/>
            <a:ext cx="1410970" cy="125730"/>
          </a:xfrm>
          <a:custGeom>
            <a:avLst/>
            <a:gdLst/>
            <a:ahLst/>
            <a:cxnLst/>
            <a:rect l="l" t="t" r="r" b="b"/>
            <a:pathLst>
              <a:path w="1410970" h="125729">
                <a:moveTo>
                  <a:pt x="1410582" y="0"/>
                </a:moveTo>
                <a:lnTo>
                  <a:pt x="1358289" y="2701"/>
                </a:lnTo>
                <a:lnTo>
                  <a:pt x="893759" y="31865"/>
                </a:lnTo>
                <a:lnTo>
                  <a:pt x="0" y="104391"/>
                </a:lnTo>
                <a:lnTo>
                  <a:pt x="0" y="125556"/>
                </a:lnTo>
                <a:lnTo>
                  <a:pt x="892170" y="39471"/>
                </a:lnTo>
                <a:lnTo>
                  <a:pt x="1305621" y="7022"/>
                </a:lnTo>
                <a:lnTo>
                  <a:pt x="1410582" y="0"/>
                </a:lnTo>
                <a:close/>
              </a:path>
            </a:pathLst>
          </a:custGeom>
          <a:solidFill>
            <a:srgbClr val="FFFFFF"/>
          </a:solidFill>
        </p:spPr>
        <p:txBody>
          <a:bodyPr wrap="square" lIns="0" tIns="0" rIns="0" bIns="0" rtlCol="0"/>
          <a:lstStyle/>
          <a:p>
            <a:endParaRPr/>
          </a:p>
        </p:txBody>
      </p:sp>
      <p:sp>
        <p:nvSpPr>
          <p:cNvPr id="32" name="bk object 32"/>
          <p:cNvSpPr/>
          <p:nvPr/>
        </p:nvSpPr>
        <p:spPr>
          <a:xfrm>
            <a:off x="1874946" y="6616117"/>
            <a:ext cx="1925499" cy="278984"/>
          </a:xfrm>
          <a:prstGeom prst="rect">
            <a:avLst/>
          </a:prstGeom>
          <a:blipFill>
            <a:blip r:embed="rId9" cstate="print"/>
            <a:stretch>
              <a:fillRect/>
            </a:stretch>
          </a:blipFill>
        </p:spPr>
        <p:txBody>
          <a:bodyPr wrap="square" lIns="0" tIns="0" rIns="0" bIns="0" rtlCol="0"/>
          <a:lstStyle/>
          <a:p>
            <a:endParaRPr/>
          </a:p>
        </p:txBody>
      </p:sp>
      <p:sp>
        <p:nvSpPr>
          <p:cNvPr id="33" name="bk object 33"/>
          <p:cNvSpPr/>
          <p:nvPr/>
        </p:nvSpPr>
        <p:spPr>
          <a:xfrm>
            <a:off x="2324226" y="6673481"/>
            <a:ext cx="744766" cy="51638"/>
          </a:xfrm>
          <a:prstGeom prst="rect">
            <a:avLst/>
          </a:prstGeom>
          <a:blipFill>
            <a:blip r:embed="rId10" cstate="print"/>
            <a:stretch>
              <a:fillRect/>
            </a:stretch>
          </a:blipFill>
        </p:spPr>
        <p:txBody>
          <a:bodyPr wrap="square" lIns="0" tIns="0" rIns="0" bIns="0" rtlCol="0"/>
          <a:lstStyle/>
          <a:p>
            <a:endParaRPr/>
          </a:p>
        </p:txBody>
      </p:sp>
      <p:sp>
        <p:nvSpPr>
          <p:cNvPr id="34" name="bk object 34"/>
          <p:cNvSpPr/>
          <p:nvPr/>
        </p:nvSpPr>
        <p:spPr>
          <a:xfrm>
            <a:off x="2509963" y="6731728"/>
            <a:ext cx="1290803" cy="163444"/>
          </a:xfrm>
          <a:prstGeom prst="rect">
            <a:avLst/>
          </a:prstGeom>
          <a:blipFill>
            <a:blip r:embed="rId11" cstate="print"/>
            <a:stretch>
              <a:fillRect/>
            </a:stretch>
          </a:blipFill>
        </p:spPr>
        <p:txBody>
          <a:bodyPr wrap="square" lIns="0" tIns="0" rIns="0" bIns="0" rtlCol="0"/>
          <a:lstStyle/>
          <a:p>
            <a:endParaRPr/>
          </a:p>
        </p:txBody>
      </p:sp>
      <p:sp>
        <p:nvSpPr>
          <p:cNvPr id="35" name="bk object 35"/>
          <p:cNvSpPr/>
          <p:nvPr/>
        </p:nvSpPr>
        <p:spPr>
          <a:xfrm>
            <a:off x="2685802" y="6761214"/>
            <a:ext cx="1125249" cy="136894"/>
          </a:xfrm>
          <a:prstGeom prst="rect">
            <a:avLst/>
          </a:prstGeom>
          <a:blipFill>
            <a:blip r:embed="rId12" cstate="print"/>
            <a:stretch>
              <a:fillRect/>
            </a:stretch>
          </a:blipFill>
        </p:spPr>
        <p:txBody>
          <a:bodyPr wrap="square" lIns="0" tIns="0" rIns="0" bIns="0" rtlCol="0"/>
          <a:lstStyle/>
          <a:p>
            <a:endParaRPr/>
          </a:p>
        </p:txBody>
      </p:sp>
      <p:sp>
        <p:nvSpPr>
          <p:cNvPr id="36" name="bk object 36"/>
          <p:cNvSpPr/>
          <p:nvPr/>
        </p:nvSpPr>
        <p:spPr>
          <a:xfrm>
            <a:off x="1874971" y="6616128"/>
            <a:ext cx="5672765" cy="947597"/>
          </a:xfrm>
          <a:prstGeom prst="rect">
            <a:avLst/>
          </a:prstGeom>
          <a:blipFill>
            <a:blip r:embed="rId13" cstate="print"/>
            <a:stretch>
              <a:fillRect/>
            </a:stretch>
          </a:blipFill>
        </p:spPr>
        <p:txBody>
          <a:bodyPr wrap="square" lIns="0" tIns="0" rIns="0" bIns="0" rtlCol="0"/>
          <a:lstStyle/>
          <a:p>
            <a:endParaRPr/>
          </a:p>
        </p:txBody>
      </p:sp>
      <p:sp>
        <p:nvSpPr>
          <p:cNvPr id="37" name="bk object 37"/>
          <p:cNvSpPr/>
          <p:nvPr/>
        </p:nvSpPr>
        <p:spPr>
          <a:xfrm>
            <a:off x="1874939" y="6616115"/>
            <a:ext cx="5310148" cy="1156275"/>
          </a:xfrm>
          <a:prstGeom prst="rect">
            <a:avLst/>
          </a:prstGeom>
          <a:blipFill>
            <a:blip r:embed="rId14" cstate="print"/>
            <a:stretch>
              <a:fillRect/>
            </a:stretch>
          </a:blipFill>
        </p:spPr>
        <p:txBody>
          <a:bodyPr wrap="square" lIns="0" tIns="0" rIns="0" bIns="0" rtlCol="0"/>
          <a:lstStyle/>
          <a:p>
            <a:endParaRPr/>
          </a:p>
        </p:txBody>
      </p:sp>
      <p:sp>
        <p:nvSpPr>
          <p:cNvPr id="38" name="bk object 38"/>
          <p:cNvSpPr/>
          <p:nvPr/>
        </p:nvSpPr>
        <p:spPr>
          <a:xfrm>
            <a:off x="1918782" y="6633308"/>
            <a:ext cx="5266308" cy="1139091"/>
          </a:xfrm>
          <a:prstGeom prst="rect">
            <a:avLst/>
          </a:prstGeom>
          <a:blipFill>
            <a:blip r:embed="rId15" cstate="print"/>
            <a:stretch>
              <a:fillRect/>
            </a:stretch>
          </a:blipFill>
        </p:spPr>
        <p:txBody>
          <a:bodyPr wrap="square" lIns="0" tIns="0" rIns="0" bIns="0" rtlCol="0"/>
          <a:lstStyle/>
          <a:p>
            <a:endParaRPr/>
          </a:p>
        </p:txBody>
      </p:sp>
      <p:sp>
        <p:nvSpPr>
          <p:cNvPr id="39" name="bk object 39"/>
          <p:cNvSpPr/>
          <p:nvPr/>
        </p:nvSpPr>
        <p:spPr>
          <a:xfrm>
            <a:off x="1880241" y="6618272"/>
            <a:ext cx="6422847" cy="1154119"/>
          </a:xfrm>
          <a:prstGeom prst="rect">
            <a:avLst/>
          </a:prstGeom>
          <a:blipFill>
            <a:blip r:embed="rId16" cstate="print"/>
            <a:stretch>
              <a:fillRect/>
            </a:stretch>
          </a:blipFill>
        </p:spPr>
        <p:txBody>
          <a:bodyPr wrap="square" lIns="0" tIns="0" rIns="0" bIns="0" rtlCol="0"/>
          <a:lstStyle/>
          <a:p>
            <a:endParaRPr/>
          </a:p>
        </p:txBody>
      </p:sp>
      <p:sp>
        <p:nvSpPr>
          <p:cNvPr id="40" name="bk object 40"/>
          <p:cNvSpPr/>
          <p:nvPr/>
        </p:nvSpPr>
        <p:spPr>
          <a:xfrm>
            <a:off x="1632897" y="6616115"/>
            <a:ext cx="2092355" cy="1156284"/>
          </a:xfrm>
          <a:prstGeom prst="rect">
            <a:avLst/>
          </a:prstGeom>
          <a:blipFill>
            <a:blip r:embed="rId17" cstate="print"/>
            <a:stretch>
              <a:fillRect/>
            </a:stretch>
          </a:blipFill>
        </p:spPr>
        <p:txBody>
          <a:bodyPr wrap="square" lIns="0" tIns="0" rIns="0" bIns="0" rtlCol="0"/>
          <a:lstStyle/>
          <a:p>
            <a:endParaRPr/>
          </a:p>
        </p:txBody>
      </p:sp>
      <p:sp>
        <p:nvSpPr>
          <p:cNvPr id="41" name="bk object 41"/>
          <p:cNvSpPr/>
          <p:nvPr/>
        </p:nvSpPr>
        <p:spPr>
          <a:xfrm>
            <a:off x="1858729" y="6616999"/>
            <a:ext cx="1862581" cy="1155400"/>
          </a:xfrm>
          <a:prstGeom prst="rect">
            <a:avLst/>
          </a:prstGeom>
          <a:blipFill>
            <a:blip r:embed="rId18" cstate="print"/>
            <a:stretch>
              <a:fillRect/>
            </a:stretch>
          </a:blipFill>
        </p:spPr>
        <p:txBody>
          <a:bodyPr wrap="square" lIns="0" tIns="0" rIns="0" bIns="0" rtlCol="0"/>
          <a:lstStyle/>
          <a:p>
            <a:endParaRPr/>
          </a:p>
        </p:txBody>
      </p:sp>
      <p:sp>
        <p:nvSpPr>
          <p:cNvPr id="42" name="bk object 42"/>
          <p:cNvSpPr/>
          <p:nvPr/>
        </p:nvSpPr>
        <p:spPr>
          <a:xfrm>
            <a:off x="1886673" y="6631279"/>
            <a:ext cx="1836809" cy="1141119"/>
          </a:xfrm>
          <a:prstGeom prst="rect">
            <a:avLst/>
          </a:prstGeom>
          <a:blipFill>
            <a:blip r:embed="rId19" cstate="print"/>
            <a:stretch>
              <a:fillRect/>
            </a:stretch>
          </a:blipFill>
        </p:spPr>
        <p:txBody>
          <a:bodyPr wrap="square" lIns="0" tIns="0" rIns="0" bIns="0" rtlCol="0"/>
          <a:lstStyle/>
          <a:p>
            <a:endParaRPr/>
          </a:p>
        </p:txBody>
      </p:sp>
      <p:sp>
        <p:nvSpPr>
          <p:cNvPr id="43" name="bk object 43"/>
          <p:cNvSpPr/>
          <p:nvPr/>
        </p:nvSpPr>
        <p:spPr>
          <a:xfrm>
            <a:off x="315061" y="6616119"/>
            <a:ext cx="1559875" cy="1156280"/>
          </a:xfrm>
          <a:prstGeom prst="rect">
            <a:avLst/>
          </a:prstGeom>
          <a:blipFill>
            <a:blip r:embed="rId20" cstate="print"/>
            <a:stretch>
              <a:fillRect/>
            </a:stretch>
          </a:blipFill>
        </p:spPr>
        <p:txBody>
          <a:bodyPr wrap="square" lIns="0" tIns="0" rIns="0" bIns="0" rtlCol="0"/>
          <a:lstStyle/>
          <a:p>
            <a:endParaRPr/>
          </a:p>
        </p:txBody>
      </p:sp>
      <p:sp>
        <p:nvSpPr>
          <p:cNvPr id="44" name="bk object 44"/>
          <p:cNvSpPr/>
          <p:nvPr/>
        </p:nvSpPr>
        <p:spPr>
          <a:xfrm>
            <a:off x="752157" y="6616120"/>
            <a:ext cx="1121652" cy="1156279"/>
          </a:xfrm>
          <a:prstGeom prst="rect">
            <a:avLst/>
          </a:prstGeom>
          <a:blipFill>
            <a:blip r:embed="rId21" cstate="print"/>
            <a:stretch>
              <a:fillRect/>
            </a:stretch>
          </a:blipFill>
        </p:spPr>
        <p:txBody>
          <a:bodyPr wrap="square" lIns="0" tIns="0" rIns="0" bIns="0" rtlCol="0"/>
          <a:lstStyle/>
          <a:p>
            <a:endParaRPr/>
          </a:p>
        </p:txBody>
      </p:sp>
      <p:sp>
        <p:nvSpPr>
          <p:cNvPr id="45" name="bk object 45"/>
          <p:cNvSpPr/>
          <p:nvPr/>
        </p:nvSpPr>
        <p:spPr>
          <a:xfrm>
            <a:off x="1220500" y="6616610"/>
            <a:ext cx="653828" cy="1155779"/>
          </a:xfrm>
          <a:prstGeom prst="rect">
            <a:avLst/>
          </a:prstGeom>
          <a:blipFill>
            <a:blip r:embed="rId22" cstate="print"/>
            <a:stretch>
              <a:fillRect/>
            </a:stretch>
          </a:blipFill>
        </p:spPr>
        <p:txBody>
          <a:bodyPr wrap="square" lIns="0" tIns="0" rIns="0" bIns="0" rtlCol="0"/>
          <a:lstStyle/>
          <a:p>
            <a:endParaRPr/>
          </a:p>
        </p:txBody>
      </p:sp>
      <p:sp>
        <p:nvSpPr>
          <p:cNvPr id="46" name="bk object 46"/>
          <p:cNvSpPr/>
          <p:nvPr/>
        </p:nvSpPr>
        <p:spPr>
          <a:xfrm>
            <a:off x="2972" y="6616117"/>
            <a:ext cx="1871946" cy="1156281"/>
          </a:xfrm>
          <a:prstGeom prst="rect">
            <a:avLst/>
          </a:prstGeom>
          <a:blipFill>
            <a:blip r:embed="rId23" cstate="print"/>
            <a:stretch>
              <a:fillRect/>
            </a:stretch>
          </a:blipFill>
        </p:spPr>
        <p:txBody>
          <a:bodyPr wrap="square" lIns="0" tIns="0" rIns="0" bIns="0" rtlCol="0"/>
          <a:lstStyle/>
          <a:p>
            <a:endParaRPr/>
          </a:p>
        </p:txBody>
      </p:sp>
      <p:sp>
        <p:nvSpPr>
          <p:cNvPr id="47" name="bk object 47"/>
          <p:cNvSpPr/>
          <p:nvPr/>
        </p:nvSpPr>
        <p:spPr>
          <a:xfrm>
            <a:off x="2973" y="6616115"/>
            <a:ext cx="1871966" cy="1156274"/>
          </a:xfrm>
          <a:prstGeom prst="rect">
            <a:avLst/>
          </a:prstGeom>
          <a:blipFill>
            <a:blip r:embed="rId24" cstate="print"/>
            <a:stretch>
              <a:fillRect/>
            </a:stretch>
          </a:blipFill>
        </p:spPr>
        <p:txBody>
          <a:bodyPr wrap="square" lIns="0" tIns="0" rIns="0" bIns="0" rtlCol="0"/>
          <a:lstStyle/>
          <a:p>
            <a:endParaRPr/>
          </a:p>
        </p:txBody>
      </p:sp>
      <p:sp>
        <p:nvSpPr>
          <p:cNvPr id="48" name="bk object 48"/>
          <p:cNvSpPr/>
          <p:nvPr/>
        </p:nvSpPr>
        <p:spPr>
          <a:xfrm>
            <a:off x="2971" y="6617334"/>
            <a:ext cx="1867153" cy="1155065"/>
          </a:xfrm>
          <a:prstGeom prst="rect">
            <a:avLst/>
          </a:prstGeom>
          <a:blipFill>
            <a:blip r:embed="rId25" cstate="print"/>
            <a:stretch>
              <a:fillRect/>
            </a:stretch>
          </a:blipFill>
        </p:spPr>
        <p:txBody>
          <a:bodyPr wrap="square" lIns="0" tIns="0" rIns="0" bIns="0" rtlCol="0"/>
          <a:lstStyle/>
          <a:p>
            <a:endParaRPr/>
          </a:p>
        </p:txBody>
      </p:sp>
      <p:sp>
        <p:nvSpPr>
          <p:cNvPr id="49" name="bk object 49"/>
          <p:cNvSpPr/>
          <p:nvPr/>
        </p:nvSpPr>
        <p:spPr>
          <a:xfrm>
            <a:off x="2973" y="6554192"/>
            <a:ext cx="1871965" cy="342612"/>
          </a:xfrm>
          <a:prstGeom prst="rect">
            <a:avLst/>
          </a:prstGeom>
          <a:blipFill>
            <a:blip r:embed="rId26" cstate="print"/>
            <a:stretch>
              <a:fillRect/>
            </a:stretch>
          </a:blipFill>
        </p:spPr>
        <p:txBody>
          <a:bodyPr wrap="square" lIns="0" tIns="0" rIns="0" bIns="0" rtlCol="0"/>
          <a:lstStyle/>
          <a:p>
            <a:endParaRPr/>
          </a:p>
        </p:txBody>
      </p:sp>
      <p:sp>
        <p:nvSpPr>
          <p:cNvPr id="50" name="bk object 50"/>
          <p:cNvSpPr/>
          <p:nvPr/>
        </p:nvSpPr>
        <p:spPr>
          <a:xfrm>
            <a:off x="2971" y="6570048"/>
            <a:ext cx="1871967" cy="328257"/>
          </a:xfrm>
          <a:prstGeom prst="rect">
            <a:avLst/>
          </a:prstGeom>
          <a:blipFill>
            <a:blip r:embed="rId27" cstate="print"/>
            <a:stretch>
              <a:fillRect/>
            </a:stretch>
          </a:blipFill>
        </p:spPr>
        <p:txBody>
          <a:bodyPr wrap="square" lIns="0" tIns="0" rIns="0" bIns="0" rtlCol="0"/>
          <a:lstStyle/>
          <a:p>
            <a:endParaRPr/>
          </a:p>
        </p:txBody>
      </p:sp>
      <p:sp>
        <p:nvSpPr>
          <p:cNvPr id="51" name="bk object 51"/>
          <p:cNvSpPr/>
          <p:nvPr/>
        </p:nvSpPr>
        <p:spPr>
          <a:xfrm>
            <a:off x="2979" y="6615146"/>
            <a:ext cx="1866346" cy="283281"/>
          </a:xfrm>
          <a:prstGeom prst="rect">
            <a:avLst/>
          </a:prstGeom>
          <a:blipFill>
            <a:blip r:embed="rId28" cstate="print"/>
            <a:stretch>
              <a:fillRect/>
            </a:stretch>
          </a:blipFill>
        </p:spPr>
        <p:txBody>
          <a:bodyPr wrap="square" lIns="0" tIns="0" rIns="0" bIns="0" rtlCol="0"/>
          <a:lstStyle/>
          <a:p>
            <a:endParaRPr/>
          </a:p>
        </p:txBody>
      </p:sp>
      <p:sp>
        <p:nvSpPr>
          <p:cNvPr id="52" name="bk object 52"/>
          <p:cNvSpPr/>
          <p:nvPr/>
        </p:nvSpPr>
        <p:spPr>
          <a:xfrm>
            <a:off x="2102144" y="6616668"/>
            <a:ext cx="877135" cy="91292"/>
          </a:xfrm>
          <a:prstGeom prst="rect">
            <a:avLst/>
          </a:prstGeom>
          <a:blipFill>
            <a:blip r:embed="rId29" cstate="print"/>
            <a:stretch>
              <a:fillRect/>
            </a:stretch>
          </a:blipFill>
        </p:spPr>
        <p:txBody>
          <a:bodyPr wrap="square" lIns="0" tIns="0" rIns="0" bIns="0" rtlCol="0"/>
          <a:lstStyle/>
          <a:p>
            <a:endParaRPr/>
          </a:p>
        </p:txBody>
      </p:sp>
      <p:sp>
        <p:nvSpPr>
          <p:cNvPr id="53" name="bk object 53"/>
          <p:cNvSpPr/>
          <p:nvPr/>
        </p:nvSpPr>
        <p:spPr>
          <a:xfrm>
            <a:off x="2135411" y="6642672"/>
            <a:ext cx="843627" cy="64397"/>
          </a:xfrm>
          <a:prstGeom prst="rect">
            <a:avLst/>
          </a:prstGeom>
          <a:blipFill>
            <a:blip r:embed="rId30" cstate="print"/>
            <a:stretch>
              <a:fillRect/>
            </a:stretch>
          </a:blipFill>
        </p:spPr>
        <p:txBody>
          <a:bodyPr wrap="square" lIns="0" tIns="0" rIns="0" bIns="0" rtlCol="0"/>
          <a:lstStyle/>
          <a:p>
            <a:endParaRPr/>
          </a:p>
        </p:txBody>
      </p:sp>
      <p:sp>
        <p:nvSpPr>
          <p:cNvPr id="54" name="bk object 54"/>
          <p:cNvSpPr/>
          <p:nvPr/>
        </p:nvSpPr>
        <p:spPr>
          <a:xfrm>
            <a:off x="2130664" y="6618528"/>
            <a:ext cx="480814" cy="61442"/>
          </a:xfrm>
          <a:prstGeom prst="rect">
            <a:avLst/>
          </a:prstGeom>
          <a:blipFill>
            <a:blip r:embed="rId31" cstate="print"/>
            <a:stretch>
              <a:fillRect/>
            </a:stretch>
          </a:blipFill>
        </p:spPr>
        <p:txBody>
          <a:bodyPr wrap="square" lIns="0" tIns="0" rIns="0" bIns="0" rtlCol="0"/>
          <a:lstStyle/>
          <a:p>
            <a:endParaRPr/>
          </a:p>
        </p:txBody>
      </p:sp>
      <p:sp>
        <p:nvSpPr>
          <p:cNvPr id="55" name="bk object 55"/>
          <p:cNvSpPr/>
          <p:nvPr/>
        </p:nvSpPr>
        <p:spPr>
          <a:xfrm>
            <a:off x="2102142" y="6664528"/>
            <a:ext cx="883148" cy="44782"/>
          </a:xfrm>
          <a:prstGeom prst="rect">
            <a:avLst/>
          </a:prstGeom>
          <a:blipFill>
            <a:blip r:embed="rId32" cstate="print"/>
            <a:stretch>
              <a:fillRect/>
            </a:stretch>
          </a:blipFill>
        </p:spPr>
        <p:txBody>
          <a:bodyPr wrap="square" lIns="0" tIns="0" rIns="0" bIns="0" rtlCol="0"/>
          <a:lstStyle/>
          <a:p>
            <a:endParaRPr/>
          </a:p>
        </p:txBody>
      </p:sp>
      <p:sp>
        <p:nvSpPr>
          <p:cNvPr id="56" name="bk object 56"/>
          <p:cNvSpPr/>
          <p:nvPr/>
        </p:nvSpPr>
        <p:spPr>
          <a:xfrm>
            <a:off x="2102167" y="6585728"/>
            <a:ext cx="369662" cy="91623"/>
          </a:xfrm>
          <a:prstGeom prst="rect">
            <a:avLst/>
          </a:prstGeom>
          <a:blipFill>
            <a:blip r:embed="rId33" cstate="print"/>
            <a:stretch>
              <a:fillRect/>
            </a:stretch>
          </a:blipFill>
        </p:spPr>
        <p:txBody>
          <a:bodyPr wrap="square" lIns="0" tIns="0" rIns="0" bIns="0" rtlCol="0"/>
          <a:lstStyle/>
          <a:p>
            <a:endParaRPr/>
          </a:p>
        </p:txBody>
      </p:sp>
      <p:sp>
        <p:nvSpPr>
          <p:cNvPr id="57" name="bk object 57"/>
          <p:cNvSpPr/>
          <p:nvPr/>
        </p:nvSpPr>
        <p:spPr>
          <a:xfrm>
            <a:off x="2129269" y="6610713"/>
            <a:ext cx="342582" cy="63593"/>
          </a:xfrm>
          <a:prstGeom prst="rect">
            <a:avLst/>
          </a:prstGeom>
          <a:blipFill>
            <a:blip r:embed="rId34" cstate="print"/>
            <a:stretch>
              <a:fillRect/>
            </a:stretch>
          </a:blipFill>
        </p:spPr>
        <p:txBody>
          <a:bodyPr wrap="square" lIns="0" tIns="0" rIns="0" bIns="0" rtlCol="0"/>
          <a:lstStyle/>
          <a:p>
            <a:endParaRPr/>
          </a:p>
        </p:txBody>
      </p:sp>
      <p:sp>
        <p:nvSpPr>
          <p:cNvPr id="58" name="bk object 58"/>
          <p:cNvSpPr/>
          <p:nvPr/>
        </p:nvSpPr>
        <p:spPr>
          <a:xfrm>
            <a:off x="2175459" y="6592227"/>
            <a:ext cx="178766" cy="66027"/>
          </a:xfrm>
          <a:prstGeom prst="rect">
            <a:avLst/>
          </a:prstGeom>
          <a:blipFill>
            <a:blip r:embed="rId35" cstate="print"/>
            <a:stretch>
              <a:fillRect/>
            </a:stretch>
          </a:blipFill>
        </p:spPr>
        <p:txBody>
          <a:bodyPr wrap="square" lIns="0" tIns="0" rIns="0" bIns="0" rtlCol="0"/>
          <a:lstStyle/>
          <a:p>
            <a:endParaRPr/>
          </a:p>
        </p:txBody>
      </p:sp>
      <p:sp>
        <p:nvSpPr>
          <p:cNvPr id="59" name="bk object 59"/>
          <p:cNvSpPr/>
          <p:nvPr/>
        </p:nvSpPr>
        <p:spPr>
          <a:xfrm>
            <a:off x="2169720" y="6595320"/>
            <a:ext cx="180668" cy="62932"/>
          </a:xfrm>
          <a:prstGeom prst="rect">
            <a:avLst/>
          </a:prstGeom>
          <a:blipFill>
            <a:blip r:embed="rId36" cstate="print"/>
            <a:stretch>
              <a:fillRect/>
            </a:stretch>
          </a:blipFill>
        </p:spPr>
        <p:txBody>
          <a:bodyPr wrap="square" lIns="0" tIns="0" rIns="0" bIns="0" rtlCol="0"/>
          <a:lstStyle/>
          <a:p>
            <a:endParaRPr/>
          </a:p>
        </p:txBody>
      </p:sp>
      <p:sp>
        <p:nvSpPr>
          <p:cNvPr id="60" name="bk object 60"/>
          <p:cNvSpPr/>
          <p:nvPr/>
        </p:nvSpPr>
        <p:spPr>
          <a:xfrm>
            <a:off x="1518285" y="6544619"/>
            <a:ext cx="731735" cy="132735"/>
          </a:xfrm>
          <a:prstGeom prst="rect">
            <a:avLst/>
          </a:prstGeom>
          <a:blipFill>
            <a:blip r:embed="rId37" cstate="print"/>
            <a:stretch>
              <a:fillRect/>
            </a:stretch>
          </a:blipFill>
        </p:spPr>
        <p:txBody>
          <a:bodyPr wrap="square" lIns="0" tIns="0" rIns="0" bIns="0" rtlCol="0"/>
          <a:lstStyle/>
          <a:p>
            <a:endParaRPr/>
          </a:p>
        </p:txBody>
      </p:sp>
      <p:sp>
        <p:nvSpPr>
          <p:cNvPr id="61" name="bk object 61"/>
          <p:cNvSpPr/>
          <p:nvPr/>
        </p:nvSpPr>
        <p:spPr>
          <a:xfrm>
            <a:off x="2052535" y="6545071"/>
            <a:ext cx="194638" cy="132280"/>
          </a:xfrm>
          <a:prstGeom prst="rect">
            <a:avLst/>
          </a:prstGeom>
          <a:blipFill>
            <a:blip r:embed="rId38" cstate="print"/>
            <a:stretch>
              <a:fillRect/>
            </a:stretch>
          </a:blipFill>
        </p:spPr>
        <p:txBody>
          <a:bodyPr wrap="square" lIns="0" tIns="0" rIns="0" bIns="0" rtlCol="0"/>
          <a:lstStyle/>
          <a:p>
            <a:endParaRPr/>
          </a:p>
        </p:txBody>
      </p:sp>
      <p:sp>
        <p:nvSpPr>
          <p:cNvPr id="62" name="bk object 62"/>
          <p:cNvSpPr/>
          <p:nvPr/>
        </p:nvSpPr>
        <p:spPr>
          <a:xfrm>
            <a:off x="2140695" y="6560071"/>
            <a:ext cx="110385" cy="93783"/>
          </a:xfrm>
          <a:prstGeom prst="rect">
            <a:avLst/>
          </a:prstGeom>
          <a:blipFill>
            <a:blip r:embed="rId39" cstate="print"/>
            <a:stretch>
              <a:fillRect/>
            </a:stretch>
          </a:blipFill>
        </p:spPr>
        <p:txBody>
          <a:bodyPr wrap="square" lIns="0" tIns="0" rIns="0" bIns="0" rtlCol="0"/>
          <a:lstStyle/>
          <a:p>
            <a:endParaRPr/>
          </a:p>
        </p:txBody>
      </p:sp>
      <p:sp>
        <p:nvSpPr>
          <p:cNvPr id="63" name="bk object 63"/>
          <p:cNvSpPr/>
          <p:nvPr/>
        </p:nvSpPr>
        <p:spPr>
          <a:xfrm>
            <a:off x="1517154" y="6544616"/>
            <a:ext cx="576209" cy="130819"/>
          </a:xfrm>
          <a:prstGeom prst="rect">
            <a:avLst/>
          </a:prstGeom>
          <a:blipFill>
            <a:blip r:embed="rId40" cstate="print"/>
            <a:stretch>
              <a:fillRect/>
            </a:stretch>
          </a:blipFill>
        </p:spPr>
        <p:txBody>
          <a:bodyPr wrap="square" lIns="0" tIns="0" rIns="0" bIns="0" rtlCol="0"/>
          <a:lstStyle/>
          <a:p>
            <a:endParaRPr/>
          </a:p>
        </p:txBody>
      </p:sp>
      <p:sp>
        <p:nvSpPr>
          <p:cNvPr id="64" name="bk object 64"/>
          <p:cNvSpPr/>
          <p:nvPr/>
        </p:nvSpPr>
        <p:spPr>
          <a:xfrm>
            <a:off x="1481861" y="6545681"/>
            <a:ext cx="650278" cy="133267"/>
          </a:xfrm>
          <a:prstGeom prst="rect">
            <a:avLst/>
          </a:prstGeom>
          <a:blipFill>
            <a:blip r:embed="rId41" cstate="print"/>
            <a:stretch>
              <a:fillRect/>
            </a:stretch>
          </a:blipFill>
        </p:spPr>
        <p:txBody>
          <a:bodyPr wrap="square" lIns="0" tIns="0" rIns="0" bIns="0" rtlCol="0"/>
          <a:lstStyle/>
          <a:p>
            <a:endParaRPr/>
          </a:p>
        </p:txBody>
      </p:sp>
      <p:sp>
        <p:nvSpPr>
          <p:cNvPr id="65" name="bk object 65"/>
          <p:cNvSpPr/>
          <p:nvPr/>
        </p:nvSpPr>
        <p:spPr>
          <a:xfrm>
            <a:off x="985596" y="6438900"/>
            <a:ext cx="8479155" cy="1333500"/>
          </a:xfrm>
          <a:custGeom>
            <a:avLst/>
            <a:gdLst/>
            <a:ahLst/>
            <a:cxnLst/>
            <a:rect l="l" t="t" r="r" b="b"/>
            <a:pathLst>
              <a:path w="8479155" h="1333500">
                <a:moveTo>
                  <a:pt x="7219389" y="889000"/>
                </a:moveTo>
                <a:lnTo>
                  <a:pt x="6857833" y="889000"/>
                </a:lnTo>
                <a:lnTo>
                  <a:pt x="6891294" y="901700"/>
                </a:lnTo>
                <a:lnTo>
                  <a:pt x="6925400" y="901700"/>
                </a:lnTo>
                <a:lnTo>
                  <a:pt x="6996128" y="927100"/>
                </a:lnTo>
                <a:lnTo>
                  <a:pt x="7033042" y="927100"/>
                </a:lnTo>
                <a:lnTo>
                  <a:pt x="7071184" y="939800"/>
                </a:lnTo>
                <a:lnTo>
                  <a:pt x="7110699" y="952500"/>
                </a:lnTo>
                <a:lnTo>
                  <a:pt x="7151734" y="965200"/>
                </a:lnTo>
                <a:lnTo>
                  <a:pt x="7194433" y="977900"/>
                </a:lnTo>
                <a:lnTo>
                  <a:pt x="7238944" y="990600"/>
                </a:lnTo>
                <a:lnTo>
                  <a:pt x="7285412" y="1003300"/>
                </a:lnTo>
                <a:lnTo>
                  <a:pt x="7333982" y="1016000"/>
                </a:lnTo>
                <a:lnTo>
                  <a:pt x="7384801" y="1028700"/>
                </a:lnTo>
                <a:lnTo>
                  <a:pt x="7438014" y="1041400"/>
                </a:lnTo>
                <a:lnTo>
                  <a:pt x="7493767" y="1066800"/>
                </a:lnTo>
                <a:lnTo>
                  <a:pt x="7552206" y="1079500"/>
                </a:lnTo>
                <a:lnTo>
                  <a:pt x="7613476" y="1104900"/>
                </a:lnTo>
                <a:lnTo>
                  <a:pt x="7677724" y="1130300"/>
                </a:lnTo>
                <a:lnTo>
                  <a:pt x="7745095" y="1143000"/>
                </a:lnTo>
                <a:lnTo>
                  <a:pt x="7815735" y="1168400"/>
                </a:lnTo>
                <a:lnTo>
                  <a:pt x="7889791" y="1193800"/>
                </a:lnTo>
                <a:lnTo>
                  <a:pt x="7967406" y="1219200"/>
                </a:lnTo>
                <a:lnTo>
                  <a:pt x="8048729" y="1244600"/>
                </a:lnTo>
                <a:lnTo>
                  <a:pt x="8133903" y="1282700"/>
                </a:lnTo>
                <a:lnTo>
                  <a:pt x="8223076" y="1308100"/>
                </a:lnTo>
                <a:lnTo>
                  <a:pt x="8320499" y="1333500"/>
                </a:lnTo>
                <a:lnTo>
                  <a:pt x="8479097" y="1333500"/>
                </a:lnTo>
                <a:lnTo>
                  <a:pt x="8437738" y="1320800"/>
                </a:lnTo>
                <a:lnTo>
                  <a:pt x="8390038" y="1295400"/>
                </a:lnTo>
                <a:lnTo>
                  <a:pt x="8344274" y="1270000"/>
                </a:lnTo>
                <a:lnTo>
                  <a:pt x="8300303" y="1244600"/>
                </a:lnTo>
                <a:lnTo>
                  <a:pt x="8257982" y="1219200"/>
                </a:lnTo>
                <a:lnTo>
                  <a:pt x="8217171" y="1206500"/>
                </a:lnTo>
                <a:lnTo>
                  <a:pt x="8177725" y="1181100"/>
                </a:lnTo>
                <a:lnTo>
                  <a:pt x="8139504" y="1168400"/>
                </a:lnTo>
                <a:lnTo>
                  <a:pt x="8102364" y="1143000"/>
                </a:lnTo>
                <a:lnTo>
                  <a:pt x="8030761" y="1117600"/>
                </a:lnTo>
                <a:lnTo>
                  <a:pt x="7996013" y="1104900"/>
                </a:lnTo>
                <a:lnTo>
                  <a:pt x="7961777" y="1079500"/>
                </a:lnTo>
                <a:lnTo>
                  <a:pt x="7793303" y="1016000"/>
                </a:lnTo>
                <a:lnTo>
                  <a:pt x="7759153" y="1016000"/>
                </a:lnTo>
                <a:lnTo>
                  <a:pt x="7689260" y="990600"/>
                </a:lnTo>
                <a:lnTo>
                  <a:pt x="7616294" y="965200"/>
                </a:lnTo>
                <a:lnTo>
                  <a:pt x="7578303" y="965200"/>
                </a:lnTo>
                <a:lnTo>
                  <a:pt x="7539116" y="952500"/>
                </a:lnTo>
                <a:lnTo>
                  <a:pt x="7498592" y="939800"/>
                </a:lnTo>
                <a:lnTo>
                  <a:pt x="7456588" y="939800"/>
                </a:lnTo>
                <a:lnTo>
                  <a:pt x="7412962" y="927100"/>
                </a:lnTo>
                <a:lnTo>
                  <a:pt x="7367571" y="914400"/>
                </a:lnTo>
                <a:lnTo>
                  <a:pt x="7320273" y="914400"/>
                </a:lnTo>
                <a:lnTo>
                  <a:pt x="7270927" y="901700"/>
                </a:lnTo>
                <a:lnTo>
                  <a:pt x="7219389" y="889000"/>
                </a:lnTo>
                <a:close/>
              </a:path>
              <a:path w="8479155" h="1333500">
                <a:moveTo>
                  <a:pt x="7109169" y="876300"/>
                </a:moveTo>
                <a:lnTo>
                  <a:pt x="6792262" y="876300"/>
                </a:lnTo>
                <a:lnTo>
                  <a:pt x="6824871" y="889000"/>
                </a:lnTo>
                <a:lnTo>
                  <a:pt x="7165517" y="889000"/>
                </a:lnTo>
                <a:lnTo>
                  <a:pt x="7109169" y="876300"/>
                </a:lnTo>
                <a:close/>
              </a:path>
              <a:path w="8479155" h="1333500">
                <a:moveTo>
                  <a:pt x="6923847" y="850900"/>
                </a:moveTo>
                <a:lnTo>
                  <a:pt x="6526594" y="850900"/>
                </a:lnTo>
                <a:lnTo>
                  <a:pt x="6561629" y="863600"/>
                </a:lnTo>
                <a:lnTo>
                  <a:pt x="6695093" y="863600"/>
                </a:lnTo>
                <a:lnTo>
                  <a:pt x="6727518" y="876300"/>
                </a:lnTo>
                <a:lnTo>
                  <a:pt x="7050203" y="876300"/>
                </a:lnTo>
                <a:lnTo>
                  <a:pt x="6923847" y="850900"/>
                </a:lnTo>
                <a:close/>
              </a:path>
              <a:path w="8479155" h="1333500">
                <a:moveTo>
                  <a:pt x="6378202" y="787400"/>
                </a:moveTo>
                <a:lnTo>
                  <a:pt x="5061184" y="787400"/>
                </a:lnTo>
                <a:lnTo>
                  <a:pt x="5113772" y="800100"/>
                </a:lnTo>
                <a:lnTo>
                  <a:pt x="5220548" y="800100"/>
                </a:lnTo>
                <a:lnTo>
                  <a:pt x="5274768" y="812800"/>
                </a:lnTo>
                <a:lnTo>
                  <a:pt x="5329564" y="812800"/>
                </a:lnTo>
                <a:lnTo>
                  <a:pt x="5384955" y="825500"/>
                </a:lnTo>
                <a:lnTo>
                  <a:pt x="5554852" y="825500"/>
                </a:lnTo>
                <a:lnTo>
                  <a:pt x="5612781" y="838200"/>
                </a:lnTo>
                <a:lnTo>
                  <a:pt x="6246319" y="838200"/>
                </a:lnTo>
                <a:lnTo>
                  <a:pt x="6291132" y="850900"/>
                </a:lnTo>
                <a:lnTo>
                  <a:pt x="6856172" y="850900"/>
                </a:lnTo>
                <a:lnTo>
                  <a:pt x="6711117" y="825500"/>
                </a:lnTo>
                <a:lnTo>
                  <a:pt x="6552173" y="800100"/>
                </a:lnTo>
                <a:lnTo>
                  <a:pt x="6378202" y="787400"/>
                </a:lnTo>
                <a:close/>
              </a:path>
              <a:path w="8479155" h="1333500">
                <a:moveTo>
                  <a:pt x="6292958" y="774700"/>
                </a:moveTo>
                <a:lnTo>
                  <a:pt x="4957523" y="774700"/>
                </a:lnTo>
                <a:lnTo>
                  <a:pt x="5009106" y="787400"/>
                </a:lnTo>
                <a:lnTo>
                  <a:pt x="6345549" y="787400"/>
                </a:lnTo>
                <a:lnTo>
                  <a:pt x="6292958" y="774700"/>
                </a:lnTo>
                <a:close/>
              </a:path>
              <a:path w="8479155" h="1333500">
                <a:moveTo>
                  <a:pt x="5611104" y="749300"/>
                </a:moveTo>
                <a:lnTo>
                  <a:pt x="4805574" y="749300"/>
                </a:lnTo>
                <a:lnTo>
                  <a:pt x="4906418" y="774700"/>
                </a:lnTo>
                <a:lnTo>
                  <a:pt x="6167604" y="774700"/>
                </a:lnTo>
                <a:lnTo>
                  <a:pt x="6114664" y="762000"/>
                </a:lnTo>
                <a:lnTo>
                  <a:pt x="5667748" y="762000"/>
                </a:lnTo>
                <a:lnTo>
                  <a:pt x="5611104" y="749300"/>
                </a:lnTo>
                <a:close/>
              </a:path>
              <a:path w="8479155" h="1333500">
                <a:moveTo>
                  <a:pt x="5229730" y="723900"/>
                </a:moveTo>
                <a:lnTo>
                  <a:pt x="4657480" y="723900"/>
                </a:lnTo>
                <a:lnTo>
                  <a:pt x="4755803" y="749300"/>
                </a:lnTo>
                <a:lnTo>
                  <a:pt x="5444531" y="749300"/>
                </a:lnTo>
                <a:lnTo>
                  <a:pt x="5390078" y="736600"/>
                </a:lnTo>
                <a:lnTo>
                  <a:pt x="5282692" y="736600"/>
                </a:lnTo>
                <a:lnTo>
                  <a:pt x="5229730" y="723900"/>
                </a:lnTo>
                <a:close/>
              </a:path>
              <a:path w="8479155" h="1333500">
                <a:moveTo>
                  <a:pt x="5022417" y="698500"/>
                </a:moveTo>
                <a:lnTo>
                  <a:pt x="4512794" y="698500"/>
                </a:lnTo>
                <a:lnTo>
                  <a:pt x="4608895" y="723900"/>
                </a:lnTo>
                <a:lnTo>
                  <a:pt x="5177236" y="723900"/>
                </a:lnTo>
                <a:lnTo>
                  <a:pt x="5125196" y="711200"/>
                </a:lnTo>
                <a:lnTo>
                  <a:pt x="5073594" y="711200"/>
                </a:lnTo>
                <a:lnTo>
                  <a:pt x="5022417" y="698500"/>
                </a:lnTo>
                <a:close/>
              </a:path>
              <a:path w="8479155" h="1333500">
                <a:moveTo>
                  <a:pt x="4723453" y="660400"/>
                </a:moveTo>
                <a:lnTo>
                  <a:pt x="4324411" y="660400"/>
                </a:lnTo>
                <a:lnTo>
                  <a:pt x="4465246" y="698500"/>
                </a:lnTo>
                <a:lnTo>
                  <a:pt x="4971650" y="698500"/>
                </a:lnTo>
                <a:lnTo>
                  <a:pt x="4921278" y="685800"/>
                </a:lnTo>
                <a:lnTo>
                  <a:pt x="4871287" y="685800"/>
                </a:lnTo>
                <a:lnTo>
                  <a:pt x="4821662" y="673100"/>
                </a:lnTo>
                <a:lnTo>
                  <a:pt x="4772389" y="673100"/>
                </a:lnTo>
                <a:lnTo>
                  <a:pt x="4723453" y="660400"/>
                </a:lnTo>
                <a:close/>
              </a:path>
              <a:path w="8479155" h="1333500">
                <a:moveTo>
                  <a:pt x="3974487" y="508000"/>
                </a:moveTo>
                <a:lnTo>
                  <a:pt x="3691288" y="508000"/>
                </a:lnTo>
                <a:lnTo>
                  <a:pt x="4049400" y="609600"/>
                </a:lnTo>
                <a:lnTo>
                  <a:pt x="4094729" y="609600"/>
                </a:lnTo>
                <a:lnTo>
                  <a:pt x="4278015" y="660400"/>
                </a:lnTo>
                <a:lnTo>
                  <a:pt x="4674840" y="660400"/>
                </a:lnTo>
                <a:lnTo>
                  <a:pt x="4578523" y="635000"/>
                </a:lnTo>
                <a:lnTo>
                  <a:pt x="4530791" y="635000"/>
                </a:lnTo>
                <a:lnTo>
                  <a:pt x="4389123" y="596900"/>
                </a:lnTo>
                <a:lnTo>
                  <a:pt x="4342362" y="596900"/>
                </a:lnTo>
                <a:lnTo>
                  <a:pt x="4203260" y="558800"/>
                </a:lnTo>
                <a:lnTo>
                  <a:pt x="4157238" y="558800"/>
                </a:lnTo>
                <a:lnTo>
                  <a:pt x="3974487" y="508000"/>
                </a:lnTo>
                <a:close/>
              </a:path>
              <a:path w="8479155" h="1333500">
                <a:moveTo>
                  <a:pt x="2254027" y="127000"/>
                </a:moveTo>
                <a:lnTo>
                  <a:pt x="2022833" y="127000"/>
                </a:lnTo>
                <a:lnTo>
                  <a:pt x="2072722" y="139700"/>
                </a:lnTo>
                <a:lnTo>
                  <a:pt x="2122407" y="139700"/>
                </a:lnTo>
                <a:lnTo>
                  <a:pt x="2270150" y="177800"/>
                </a:lnTo>
                <a:lnTo>
                  <a:pt x="2318935" y="177800"/>
                </a:lnTo>
                <a:lnTo>
                  <a:pt x="2415764" y="203200"/>
                </a:lnTo>
                <a:lnTo>
                  <a:pt x="2463793" y="203200"/>
                </a:lnTo>
                <a:lnTo>
                  <a:pt x="2653155" y="254000"/>
                </a:lnTo>
                <a:lnTo>
                  <a:pt x="2699768" y="254000"/>
                </a:lnTo>
                <a:lnTo>
                  <a:pt x="3018685" y="342900"/>
                </a:lnTo>
                <a:lnTo>
                  <a:pt x="3064420" y="342900"/>
                </a:lnTo>
                <a:lnTo>
                  <a:pt x="3646841" y="508000"/>
                </a:lnTo>
                <a:lnTo>
                  <a:pt x="3929061" y="508000"/>
                </a:lnTo>
                <a:lnTo>
                  <a:pt x="3702779" y="444500"/>
                </a:lnTo>
                <a:lnTo>
                  <a:pt x="3657590" y="444500"/>
                </a:lnTo>
                <a:lnTo>
                  <a:pt x="3340133" y="355600"/>
                </a:lnTo>
                <a:lnTo>
                  <a:pt x="3294446" y="355600"/>
                </a:lnTo>
                <a:lnTo>
                  <a:pt x="3017135" y="279400"/>
                </a:lnTo>
                <a:lnTo>
                  <a:pt x="2971560" y="279400"/>
                </a:lnTo>
                <a:lnTo>
                  <a:pt x="2786129" y="228600"/>
                </a:lnTo>
                <a:lnTo>
                  <a:pt x="2739029" y="228600"/>
                </a:lnTo>
                <a:lnTo>
                  <a:pt x="2596086" y="190500"/>
                </a:lnTo>
                <a:lnTo>
                  <a:pt x="2547917" y="190500"/>
                </a:lnTo>
                <a:lnTo>
                  <a:pt x="2401967" y="152400"/>
                </a:lnTo>
                <a:lnTo>
                  <a:pt x="2352864" y="152400"/>
                </a:lnTo>
                <a:lnTo>
                  <a:pt x="2254027" y="127000"/>
                </a:lnTo>
                <a:close/>
              </a:path>
              <a:path w="8479155" h="1333500">
                <a:moveTo>
                  <a:pt x="2003651" y="88900"/>
                </a:moveTo>
                <a:lnTo>
                  <a:pt x="1770577" y="88900"/>
                </a:lnTo>
                <a:lnTo>
                  <a:pt x="1821377" y="101600"/>
                </a:lnTo>
                <a:lnTo>
                  <a:pt x="1872010" y="101600"/>
                </a:lnTo>
                <a:lnTo>
                  <a:pt x="1972745" y="127000"/>
                </a:lnTo>
                <a:lnTo>
                  <a:pt x="2204310" y="127000"/>
                </a:lnTo>
                <a:lnTo>
                  <a:pt x="2154406" y="114300"/>
                </a:lnTo>
                <a:lnTo>
                  <a:pt x="2104323" y="114300"/>
                </a:lnTo>
                <a:lnTo>
                  <a:pt x="2003651" y="88900"/>
                </a:lnTo>
                <a:close/>
              </a:path>
              <a:path w="8479155" h="1333500">
                <a:moveTo>
                  <a:pt x="1902363" y="76200"/>
                </a:moveTo>
                <a:lnTo>
                  <a:pt x="1668510" y="76200"/>
                </a:lnTo>
                <a:lnTo>
                  <a:pt x="1719619" y="88900"/>
                </a:lnTo>
                <a:lnTo>
                  <a:pt x="1953080" y="88900"/>
                </a:lnTo>
                <a:lnTo>
                  <a:pt x="1902363" y="76200"/>
                </a:lnTo>
                <a:close/>
              </a:path>
              <a:path w="8479155" h="1333500">
                <a:moveTo>
                  <a:pt x="1800526" y="63500"/>
                </a:moveTo>
                <a:lnTo>
                  <a:pt x="1565871" y="63500"/>
                </a:lnTo>
                <a:lnTo>
                  <a:pt x="1617258" y="76200"/>
                </a:lnTo>
                <a:lnTo>
                  <a:pt x="1851509" y="76200"/>
                </a:lnTo>
                <a:lnTo>
                  <a:pt x="1800526" y="63500"/>
                </a:lnTo>
                <a:close/>
              </a:path>
              <a:path w="8479155" h="1333500">
                <a:moveTo>
                  <a:pt x="1698207" y="50800"/>
                </a:moveTo>
                <a:lnTo>
                  <a:pt x="1462722" y="50800"/>
                </a:lnTo>
                <a:lnTo>
                  <a:pt x="1514357" y="63500"/>
                </a:lnTo>
                <a:lnTo>
                  <a:pt x="1749422" y="63500"/>
                </a:lnTo>
                <a:lnTo>
                  <a:pt x="1698207" y="50800"/>
                </a:lnTo>
                <a:close/>
              </a:path>
              <a:path w="8479155" h="1333500">
                <a:moveTo>
                  <a:pt x="51819" y="38100"/>
                </a:moveTo>
                <a:lnTo>
                  <a:pt x="50212" y="38100"/>
                </a:lnTo>
                <a:lnTo>
                  <a:pt x="0" y="50800"/>
                </a:lnTo>
                <a:lnTo>
                  <a:pt x="51819" y="38100"/>
                </a:lnTo>
                <a:close/>
              </a:path>
              <a:path w="8479155" h="1333500">
                <a:moveTo>
                  <a:pt x="1543969" y="38100"/>
                </a:moveTo>
                <a:lnTo>
                  <a:pt x="1307179" y="38100"/>
                </a:lnTo>
                <a:lnTo>
                  <a:pt x="1359126" y="50800"/>
                </a:lnTo>
                <a:lnTo>
                  <a:pt x="1595472" y="50800"/>
                </a:lnTo>
                <a:lnTo>
                  <a:pt x="1543969" y="38100"/>
                </a:lnTo>
                <a:close/>
              </a:path>
              <a:path w="8479155" h="1333500">
                <a:moveTo>
                  <a:pt x="207848" y="25400"/>
                </a:moveTo>
                <a:lnTo>
                  <a:pt x="151129" y="25400"/>
                </a:lnTo>
                <a:lnTo>
                  <a:pt x="100593" y="38100"/>
                </a:lnTo>
                <a:lnTo>
                  <a:pt x="155753" y="38100"/>
                </a:lnTo>
                <a:lnTo>
                  <a:pt x="207848" y="25400"/>
                </a:lnTo>
                <a:close/>
              </a:path>
              <a:path w="8479155" h="1333500">
                <a:moveTo>
                  <a:pt x="1440737" y="25400"/>
                </a:moveTo>
                <a:lnTo>
                  <a:pt x="1150840" y="25400"/>
                </a:lnTo>
                <a:lnTo>
                  <a:pt x="1203029" y="38100"/>
                </a:lnTo>
                <a:lnTo>
                  <a:pt x="1492389" y="38100"/>
                </a:lnTo>
                <a:lnTo>
                  <a:pt x="1440737" y="25400"/>
                </a:lnTo>
                <a:close/>
              </a:path>
              <a:path w="8479155" h="1333500">
                <a:moveTo>
                  <a:pt x="416900" y="12700"/>
                </a:moveTo>
                <a:lnTo>
                  <a:pt x="303592" y="12700"/>
                </a:lnTo>
                <a:lnTo>
                  <a:pt x="252637" y="25400"/>
                </a:lnTo>
                <a:lnTo>
                  <a:pt x="364552" y="25400"/>
                </a:lnTo>
                <a:lnTo>
                  <a:pt x="416900" y="12700"/>
                </a:lnTo>
                <a:close/>
              </a:path>
              <a:path w="8479155" h="1333500">
                <a:moveTo>
                  <a:pt x="1233597" y="12700"/>
                </a:moveTo>
                <a:lnTo>
                  <a:pt x="889075" y="12700"/>
                </a:lnTo>
                <a:lnTo>
                  <a:pt x="941511" y="25400"/>
                </a:lnTo>
                <a:lnTo>
                  <a:pt x="1285446" y="25400"/>
                </a:lnTo>
                <a:lnTo>
                  <a:pt x="1233597" y="12700"/>
                </a:lnTo>
                <a:close/>
              </a:path>
              <a:path w="8479155" h="1333500">
                <a:moveTo>
                  <a:pt x="974097" y="0"/>
                </a:moveTo>
                <a:lnTo>
                  <a:pt x="560034" y="0"/>
                </a:lnTo>
                <a:lnTo>
                  <a:pt x="508551" y="12700"/>
                </a:lnTo>
                <a:lnTo>
                  <a:pt x="1026003" y="12700"/>
                </a:lnTo>
                <a:lnTo>
                  <a:pt x="974097" y="0"/>
                </a:lnTo>
                <a:close/>
              </a:path>
            </a:pathLst>
          </a:custGeom>
          <a:solidFill>
            <a:srgbClr val="FFFFFF"/>
          </a:solidFill>
        </p:spPr>
        <p:txBody>
          <a:bodyPr wrap="square" lIns="0" tIns="0" rIns="0" bIns="0" rtlCol="0"/>
          <a:lstStyle/>
          <a:p>
            <a:endParaRPr/>
          </a:p>
        </p:txBody>
      </p:sp>
      <p:sp>
        <p:nvSpPr>
          <p:cNvPr id="66" name="bk object 66"/>
          <p:cNvSpPr/>
          <p:nvPr/>
        </p:nvSpPr>
        <p:spPr>
          <a:xfrm>
            <a:off x="2971" y="6477000"/>
            <a:ext cx="9008554" cy="1295400"/>
          </a:xfrm>
          <a:prstGeom prst="rect">
            <a:avLst/>
          </a:prstGeom>
          <a:blipFill>
            <a:blip r:embed="rId42" cstate="print"/>
            <a:stretch>
              <a:fillRect/>
            </a:stretch>
          </a:blipFill>
        </p:spPr>
        <p:txBody>
          <a:bodyPr wrap="square" lIns="0" tIns="0" rIns="0" bIns="0" rtlCol="0"/>
          <a:lstStyle/>
          <a:p>
            <a:endParaRPr/>
          </a:p>
        </p:txBody>
      </p:sp>
      <p:sp>
        <p:nvSpPr>
          <p:cNvPr id="67" name="bk object 67"/>
          <p:cNvSpPr/>
          <p:nvPr/>
        </p:nvSpPr>
        <p:spPr>
          <a:xfrm>
            <a:off x="2971" y="6494703"/>
            <a:ext cx="3690620" cy="275590"/>
          </a:xfrm>
          <a:custGeom>
            <a:avLst/>
            <a:gdLst/>
            <a:ahLst/>
            <a:cxnLst/>
            <a:rect l="l" t="t" r="r" b="b"/>
            <a:pathLst>
              <a:path w="3690620" h="275590">
                <a:moveTo>
                  <a:pt x="2168897" y="23393"/>
                </a:moveTo>
                <a:lnTo>
                  <a:pt x="1582084" y="23393"/>
                </a:lnTo>
                <a:lnTo>
                  <a:pt x="1636708" y="23698"/>
                </a:lnTo>
                <a:lnTo>
                  <a:pt x="1803413" y="26842"/>
                </a:lnTo>
                <a:lnTo>
                  <a:pt x="1916822" y="30835"/>
                </a:lnTo>
                <a:lnTo>
                  <a:pt x="2090534" y="39763"/>
                </a:lnTo>
                <a:lnTo>
                  <a:pt x="2264818" y="52037"/>
                </a:lnTo>
                <a:lnTo>
                  <a:pt x="2389572" y="62771"/>
                </a:lnTo>
                <a:lnTo>
                  <a:pt x="2551063" y="79196"/>
                </a:lnTo>
                <a:lnTo>
                  <a:pt x="2709345" y="98155"/>
                </a:lnTo>
                <a:lnTo>
                  <a:pt x="2864526" y="119461"/>
                </a:lnTo>
                <a:lnTo>
                  <a:pt x="3016716" y="142925"/>
                </a:lnTo>
                <a:lnTo>
                  <a:pt x="3166022" y="168362"/>
                </a:lnTo>
                <a:lnTo>
                  <a:pt x="3312554" y="195582"/>
                </a:lnTo>
                <a:lnTo>
                  <a:pt x="3503803" y="234328"/>
                </a:lnTo>
                <a:lnTo>
                  <a:pt x="3690569" y="275469"/>
                </a:lnTo>
                <a:lnTo>
                  <a:pt x="3509262" y="231995"/>
                </a:lnTo>
                <a:lnTo>
                  <a:pt x="3323106" y="190840"/>
                </a:lnTo>
                <a:lnTo>
                  <a:pt x="3180119" y="161761"/>
                </a:lnTo>
                <a:lnTo>
                  <a:pt x="3034095" y="134421"/>
                </a:lnTo>
                <a:lnTo>
                  <a:pt x="2884902" y="109003"/>
                </a:lnTo>
                <a:lnTo>
                  <a:pt x="2732405" y="85695"/>
                </a:lnTo>
                <a:lnTo>
                  <a:pt x="2576470" y="64681"/>
                </a:lnTo>
                <a:lnTo>
                  <a:pt x="2470519" y="52035"/>
                </a:lnTo>
                <a:lnTo>
                  <a:pt x="2356935" y="39950"/>
                </a:lnTo>
                <a:lnTo>
                  <a:pt x="2238102" y="28966"/>
                </a:lnTo>
                <a:lnTo>
                  <a:pt x="2212055" y="26840"/>
                </a:lnTo>
                <a:lnTo>
                  <a:pt x="2168897" y="23393"/>
                </a:lnTo>
                <a:close/>
              </a:path>
              <a:path w="3690620" h="275590">
                <a:moveTo>
                  <a:pt x="1560969" y="0"/>
                </a:moveTo>
                <a:lnTo>
                  <a:pt x="1451914" y="874"/>
                </a:lnTo>
                <a:lnTo>
                  <a:pt x="1346094" y="3255"/>
                </a:lnTo>
                <a:lnTo>
                  <a:pt x="1241890" y="7090"/>
                </a:lnTo>
                <a:lnTo>
                  <a:pt x="1139299" y="12331"/>
                </a:lnTo>
                <a:lnTo>
                  <a:pt x="1038319" y="18931"/>
                </a:lnTo>
                <a:lnTo>
                  <a:pt x="938948" y="26842"/>
                </a:lnTo>
                <a:lnTo>
                  <a:pt x="889865" y="31273"/>
                </a:lnTo>
                <a:lnTo>
                  <a:pt x="792902" y="41059"/>
                </a:lnTo>
                <a:lnTo>
                  <a:pt x="697525" y="52037"/>
                </a:lnTo>
                <a:lnTo>
                  <a:pt x="650463" y="57955"/>
                </a:lnTo>
                <a:lnTo>
                  <a:pt x="557503" y="70626"/>
                </a:lnTo>
                <a:lnTo>
                  <a:pt x="466140" y="84368"/>
                </a:lnTo>
                <a:lnTo>
                  <a:pt x="376371" y="99132"/>
                </a:lnTo>
                <a:lnTo>
                  <a:pt x="288194" y="114870"/>
                </a:lnTo>
                <a:lnTo>
                  <a:pt x="201607" y="131534"/>
                </a:lnTo>
                <a:lnTo>
                  <a:pt x="116607" y="149076"/>
                </a:lnTo>
                <a:lnTo>
                  <a:pt x="0" y="175104"/>
                </a:lnTo>
                <a:lnTo>
                  <a:pt x="0" y="198623"/>
                </a:lnTo>
                <a:lnTo>
                  <a:pt x="71695" y="181587"/>
                </a:lnTo>
                <a:lnTo>
                  <a:pt x="152999" y="163524"/>
                </a:lnTo>
                <a:lnTo>
                  <a:pt x="236000" y="146386"/>
                </a:lnTo>
                <a:lnTo>
                  <a:pt x="320710" y="130209"/>
                </a:lnTo>
                <a:lnTo>
                  <a:pt x="407138" y="115028"/>
                </a:lnTo>
                <a:lnTo>
                  <a:pt x="495294" y="100879"/>
                </a:lnTo>
                <a:lnTo>
                  <a:pt x="585190" y="87796"/>
                </a:lnTo>
                <a:lnTo>
                  <a:pt x="676835" y="75815"/>
                </a:lnTo>
                <a:lnTo>
                  <a:pt x="770240" y="64971"/>
                </a:lnTo>
                <a:lnTo>
                  <a:pt x="865415" y="55300"/>
                </a:lnTo>
                <a:lnTo>
                  <a:pt x="1011520" y="43068"/>
                </a:lnTo>
                <a:lnTo>
                  <a:pt x="1111167" y="36482"/>
                </a:lnTo>
                <a:lnTo>
                  <a:pt x="1212620" y="31192"/>
                </a:lnTo>
                <a:lnTo>
                  <a:pt x="1315891" y="27234"/>
                </a:lnTo>
                <a:lnTo>
                  <a:pt x="1474226" y="23869"/>
                </a:lnTo>
                <a:lnTo>
                  <a:pt x="2168897" y="23393"/>
                </a:lnTo>
                <a:lnTo>
                  <a:pt x="2062917" y="15923"/>
                </a:lnTo>
                <a:lnTo>
                  <a:pt x="1948166" y="9446"/>
                </a:lnTo>
                <a:lnTo>
                  <a:pt x="1835045" y="4688"/>
                </a:lnTo>
                <a:lnTo>
                  <a:pt x="1723550" y="1600"/>
                </a:lnTo>
                <a:lnTo>
                  <a:pt x="1613680" y="135"/>
                </a:lnTo>
                <a:lnTo>
                  <a:pt x="1560969" y="0"/>
                </a:lnTo>
                <a:close/>
              </a:path>
            </a:pathLst>
          </a:custGeom>
          <a:solidFill>
            <a:srgbClr val="FFFFFF"/>
          </a:solidFill>
        </p:spPr>
        <p:txBody>
          <a:bodyPr wrap="square" lIns="0" tIns="0" rIns="0" bIns="0" rtlCol="0"/>
          <a:lstStyle/>
          <a:p>
            <a:endParaRPr/>
          </a:p>
        </p:txBody>
      </p:sp>
      <p:sp>
        <p:nvSpPr>
          <p:cNvPr id="68" name="bk object 68"/>
          <p:cNvSpPr/>
          <p:nvPr/>
        </p:nvSpPr>
        <p:spPr>
          <a:xfrm>
            <a:off x="3680773" y="6865124"/>
            <a:ext cx="5187950" cy="907415"/>
          </a:xfrm>
          <a:custGeom>
            <a:avLst/>
            <a:gdLst/>
            <a:ahLst/>
            <a:cxnLst/>
            <a:rect l="l" t="t" r="r" b="b"/>
            <a:pathLst>
              <a:path w="5187950" h="907415">
                <a:moveTo>
                  <a:pt x="4265752" y="670725"/>
                </a:moveTo>
                <a:lnTo>
                  <a:pt x="3504349" y="670725"/>
                </a:lnTo>
                <a:lnTo>
                  <a:pt x="3753286" y="673164"/>
                </a:lnTo>
                <a:lnTo>
                  <a:pt x="3823269" y="675391"/>
                </a:lnTo>
                <a:lnTo>
                  <a:pt x="3890258" y="678863"/>
                </a:lnTo>
                <a:lnTo>
                  <a:pt x="3956356" y="683903"/>
                </a:lnTo>
                <a:lnTo>
                  <a:pt x="4023664" y="690834"/>
                </a:lnTo>
                <a:lnTo>
                  <a:pt x="4094286" y="699980"/>
                </a:lnTo>
                <a:lnTo>
                  <a:pt x="4170324" y="711663"/>
                </a:lnTo>
                <a:lnTo>
                  <a:pt x="4253880" y="726207"/>
                </a:lnTo>
                <a:lnTo>
                  <a:pt x="4347056" y="743934"/>
                </a:lnTo>
                <a:lnTo>
                  <a:pt x="4509459" y="777201"/>
                </a:lnTo>
                <a:lnTo>
                  <a:pt x="5100842" y="907275"/>
                </a:lnTo>
                <a:lnTo>
                  <a:pt x="5187717" y="907275"/>
                </a:lnTo>
                <a:lnTo>
                  <a:pt x="4710797" y="775264"/>
                </a:lnTo>
                <a:lnTo>
                  <a:pt x="4549552" y="733310"/>
                </a:lnTo>
                <a:lnTo>
                  <a:pt x="4455173" y="710355"/>
                </a:lnTo>
                <a:lnTo>
                  <a:pt x="4411226" y="700261"/>
                </a:lnTo>
                <a:lnTo>
                  <a:pt x="4369132" y="691037"/>
                </a:lnTo>
                <a:lnTo>
                  <a:pt x="4328661" y="682641"/>
                </a:lnTo>
                <a:lnTo>
                  <a:pt x="4289582" y="675035"/>
                </a:lnTo>
                <a:lnTo>
                  <a:pt x="4265752" y="670725"/>
                </a:lnTo>
                <a:close/>
              </a:path>
              <a:path w="5187950" h="907415">
                <a:moveTo>
                  <a:pt x="0" y="0"/>
                </a:moveTo>
                <a:lnTo>
                  <a:pt x="53470" y="13422"/>
                </a:lnTo>
                <a:lnTo>
                  <a:pt x="263457" y="68570"/>
                </a:lnTo>
                <a:lnTo>
                  <a:pt x="517819" y="139908"/>
                </a:lnTo>
                <a:lnTo>
                  <a:pt x="1367363" y="394180"/>
                </a:lnTo>
                <a:lnTo>
                  <a:pt x="1453876" y="418057"/>
                </a:lnTo>
                <a:lnTo>
                  <a:pt x="1542558" y="441210"/>
                </a:lnTo>
                <a:lnTo>
                  <a:pt x="1633306" y="463584"/>
                </a:lnTo>
                <a:lnTo>
                  <a:pt x="1726019" y="485123"/>
                </a:lnTo>
                <a:lnTo>
                  <a:pt x="1820595" y="505775"/>
                </a:lnTo>
                <a:lnTo>
                  <a:pt x="1916933" y="525482"/>
                </a:lnTo>
                <a:lnTo>
                  <a:pt x="2014931" y="544192"/>
                </a:lnTo>
                <a:lnTo>
                  <a:pt x="2114488" y="561850"/>
                </a:lnTo>
                <a:lnTo>
                  <a:pt x="2215502" y="578400"/>
                </a:lnTo>
                <a:lnTo>
                  <a:pt x="2317872" y="593788"/>
                </a:lnTo>
                <a:lnTo>
                  <a:pt x="2421495" y="607959"/>
                </a:lnTo>
                <a:lnTo>
                  <a:pt x="2526271" y="620859"/>
                </a:lnTo>
                <a:lnTo>
                  <a:pt x="2632097" y="632433"/>
                </a:lnTo>
                <a:lnTo>
                  <a:pt x="2738873" y="642627"/>
                </a:lnTo>
                <a:lnTo>
                  <a:pt x="2846496" y="651384"/>
                </a:lnTo>
                <a:lnTo>
                  <a:pt x="2954866" y="658652"/>
                </a:lnTo>
                <a:lnTo>
                  <a:pt x="3063879" y="664375"/>
                </a:lnTo>
                <a:lnTo>
                  <a:pt x="3173436" y="668498"/>
                </a:lnTo>
                <a:lnTo>
                  <a:pt x="3283434" y="670968"/>
                </a:lnTo>
                <a:lnTo>
                  <a:pt x="3393772" y="671728"/>
                </a:lnTo>
                <a:lnTo>
                  <a:pt x="4265752" y="670725"/>
                </a:lnTo>
                <a:lnTo>
                  <a:pt x="4214676" y="662027"/>
                </a:lnTo>
                <a:lnTo>
                  <a:pt x="4142565" y="651695"/>
                </a:lnTo>
                <a:lnTo>
                  <a:pt x="4071402" y="643716"/>
                </a:lnTo>
                <a:lnTo>
                  <a:pt x="3999340" y="637769"/>
                </a:lnTo>
                <a:lnTo>
                  <a:pt x="3924530" y="633535"/>
                </a:lnTo>
                <a:lnTo>
                  <a:pt x="3845125" y="630691"/>
                </a:lnTo>
                <a:lnTo>
                  <a:pt x="3703627" y="628244"/>
                </a:lnTo>
                <a:lnTo>
                  <a:pt x="3395553" y="628244"/>
                </a:lnTo>
                <a:lnTo>
                  <a:pt x="3286821" y="627732"/>
                </a:lnTo>
                <a:lnTo>
                  <a:pt x="3178258" y="625576"/>
                </a:lnTo>
                <a:lnTo>
                  <a:pt x="3069969" y="621830"/>
                </a:lnTo>
                <a:lnTo>
                  <a:pt x="2962061" y="616544"/>
                </a:lnTo>
                <a:lnTo>
                  <a:pt x="2854638" y="609771"/>
                </a:lnTo>
                <a:lnTo>
                  <a:pt x="2747805" y="601562"/>
                </a:lnTo>
                <a:lnTo>
                  <a:pt x="2641670" y="591968"/>
                </a:lnTo>
                <a:lnTo>
                  <a:pt x="2484002" y="575096"/>
                </a:lnTo>
                <a:lnTo>
                  <a:pt x="2328495" y="555401"/>
                </a:lnTo>
                <a:lnTo>
                  <a:pt x="2175504" y="533058"/>
                </a:lnTo>
                <a:lnTo>
                  <a:pt x="2025384" y="508241"/>
                </a:lnTo>
                <a:lnTo>
                  <a:pt x="1878493" y="481124"/>
                </a:lnTo>
                <a:lnTo>
                  <a:pt x="1735185" y="451883"/>
                </a:lnTo>
                <a:lnTo>
                  <a:pt x="1641814" y="431296"/>
                </a:lnTo>
                <a:lnTo>
                  <a:pt x="1550298" y="409893"/>
                </a:lnTo>
                <a:lnTo>
                  <a:pt x="1460745" y="387727"/>
                </a:lnTo>
                <a:lnTo>
                  <a:pt x="1373259" y="364850"/>
                </a:lnTo>
                <a:lnTo>
                  <a:pt x="566203" y="141429"/>
                </a:lnTo>
                <a:lnTo>
                  <a:pt x="262168" y="62696"/>
                </a:lnTo>
                <a:lnTo>
                  <a:pt x="53115" y="12256"/>
                </a:lnTo>
                <a:lnTo>
                  <a:pt x="0" y="0"/>
                </a:lnTo>
                <a:close/>
              </a:path>
              <a:path w="5187950" h="907415">
                <a:moveTo>
                  <a:pt x="3504349" y="627062"/>
                </a:moveTo>
                <a:lnTo>
                  <a:pt x="3395553" y="628244"/>
                </a:lnTo>
                <a:lnTo>
                  <a:pt x="3703627" y="628244"/>
                </a:lnTo>
                <a:lnTo>
                  <a:pt x="3504349" y="627062"/>
                </a:lnTo>
                <a:close/>
              </a:path>
            </a:pathLst>
          </a:custGeom>
          <a:solidFill>
            <a:srgbClr val="FFFFFF"/>
          </a:solidFill>
        </p:spPr>
        <p:txBody>
          <a:bodyPr wrap="square" lIns="0" tIns="0" rIns="0" bIns="0" rtlCol="0"/>
          <a:lstStyle/>
          <a:p>
            <a:endParaRPr/>
          </a:p>
        </p:txBody>
      </p:sp>
      <p:sp>
        <p:nvSpPr>
          <p:cNvPr id="69" name="bk object 69"/>
          <p:cNvSpPr/>
          <p:nvPr/>
        </p:nvSpPr>
        <p:spPr>
          <a:xfrm>
            <a:off x="2971" y="6606540"/>
            <a:ext cx="8469045" cy="1165860"/>
          </a:xfrm>
          <a:prstGeom prst="rect">
            <a:avLst/>
          </a:prstGeom>
          <a:blipFill>
            <a:blip r:embed="rId43" cstate="print"/>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defRPr sz="2400" b="1" i="0">
                <a:solidFill>
                  <a:srgbClr val="076836"/>
                </a:solidFill>
                <a:latin typeface="Tahoma"/>
                <a:cs typeface="Tahoma"/>
              </a:defRPr>
            </a:lvl1pPr>
          </a:lstStyle>
          <a:p>
            <a:pPr marL="12700">
              <a:lnSpc>
                <a:spcPts val="2315"/>
              </a:lnSpc>
            </a:pPr>
            <a:r>
              <a:rPr spc="25" dirty="0">
                <a:latin typeface="Tahoma"/>
                <a:cs typeface="Tahoma"/>
              </a:rPr>
              <a:t>CLEAN</a:t>
            </a:r>
            <a:r>
              <a:rPr spc="40" dirty="0">
                <a:latin typeface="Tahoma"/>
                <a:cs typeface="Tahoma"/>
              </a:rPr>
              <a:t> </a:t>
            </a:r>
            <a:r>
              <a:rPr spc="45" dirty="0">
                <a:latin typeface="Tahoma"/>
                <a:cs typeface="Tahoma"/>
              </a:rPr>
              <a:t>POWER</a:t>
            </a:r>
          </a:p>
          <a:p>
            <a:pPr marL="618490">
              <a:lnSpc>
                <a:spcPts val="1739"/>
              </a:lnSpc>
              <a:tabLst>
                <a:tab pos="1256665" algn="l"/>
              </a:tabLst>
            </a:pPr>
            <a:r>
              <a:rPr sz="1600" spc="220" dirty="0">
                <a:solidFill>
                  <a:srgbClr val="1D4D99"/>
                </a:solidFill>
                <a:latin typeface="Tahoma"/>
                <a:cs typeface="Tahoma"/>
              </a:rPr>
              <a:t>LOS	</a:t>
            </a:r>
            <a:r>
              <a:rPr sz="1600" spc="280" dirty="0">
                <a:solidFill>
                  <a:srgbClr val="1D4D99"/>
                </a:solidFill>
                <a:latin typeface="Tahoma"/>
                <a:cs typeface="Tahoma"/>
              </a:rPr>
              <a:t>ANGELES</a:t>
            </a:r>
            <a:r>
              <a:rPr sz="1600" spc="-150" dirty="0">
                <a:solidFill>
                  <a:srgbClr val="1D4D99"/>
                </a:solidFill>
                <a:latin typeface="Tahoma"/>
                <a:cs typeface="Tahoma"/>
              </a:rPr>
              <a:t> </a:t>
            </a:r>
            <a:endParaRPr sz="1600">
              <a:latin typeface="Tahoma"/>
              <a:cs typeface="Tahoma"/>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5D2CE602-FF12-B847-B0AA-71B15C9EB2FA}" type="datetime1">
              <a:rPr lang="en-US" smtClean="0"/>
              <a:t>7/10/17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image" Target="../media/image5.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png"/><Relationship Id="rId8" Type="http://schemas.openxmlformats.org/officeDocument/2006/relationships/image" Target="../media/image2.png"/><Relationship Id="rId9" Type="http://schemas.openxmlformats.org/officeDocument/2006/relationships/image" Target="../media/image3.png"/><Relationship Id="rId10"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255257" y="6176584"/>
            <a:ext cx="7803142" cy="1595815"/>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3314289" y="6178155"/>
            <a:ext cx="6744110" cy="1083309"/>
          </a:xfrm>
          <a:prstGeom prst="rect">
            <a:avLst/>
          </a:prstGeom>
          <a:blipFill>
            <a:blip r:embed="rId8" cstate="print"/>
            <a:stretch>
              <a:fillRect/>
            </a:stretch>
          </a:blipFill>
        </p:spPr>
        <p:txBody>
          <a:bodyPr wrap="square" lIns="0" tIns="0" rIns="0" bIns="0" rtlCol="0"/>
          <a:lstStyle/>
          <a:p>
            <a:endParaRPr/>
          </a:p>
        </p:txBody>
      </p:sp>
      <p:sp>
        <p:nvSpPr>
          <p:cNvPr id="18" name="bk object 18"/>
          <p:cNvSpPr/>
          <p:nvPr/>
        </p:nvSpPr>
        <p:spPr>
          <a:xfrm>
            <a:off x="3559822" y="6413029"/>
            <a:ext cx="6498577" cy="934719"/>
          </a:xfrm>
          <a:prstGeom prst="rect">
            <a:avLst/>
          </a:prstGeom>
          <a:blipFill>
            <a:blip r:embed="rId9" cstate="print"/>
            <a:stretch>
              <a:fillRect/>
            </a:stretch>
          </a:blipFill>
        </p:spPr>
        <p:txBody>
          <a:bodyPr wrap="square" lIns="0" tIns="0" rIns="0" bIns="0" rtlCol="0"/>
          <a:lstStyle/>
          <a:p>
            <a:endParaRPr/>
          </a:p>
        </p:txBody>
      </p:sp>
      <p:sp>
        <p:nvSpPr>
          <p:cNvPr id="19" name="bk object 19"/>
          <p:cNvSpPr/>
          <p:nvPr/>
        </p:nvSpPr>
        <p:spPr>
          <a:xfrm>
            <a:off x="3559861" y="6561404"/>
            <a:ext cx="6498538" cy="1033780"/>
          </a:xfrm>
          <a:prstGeom prst="rect">
            <a:avLst/>
          </a:prstGeom>
          <a:blipFill>
            <a:blip r:embed="rId10" cstate="print"/>
            <a:stretch>
              <a:fillRect/>
            </a:stretch>
          </a:blipFill>
        </p:spPr>
        <p:txBody>
          <a:bodyPr wrap="square" lIns="0" tIns="0" rIns="0" bIns="0" rtlCol="0"/>
          <a:lstStyle/>
          <a:p>
            <a:endParaRPr/>
          </a:p>
        </p:txBody>
      </p:sp>
      <p:sp>
        <p:nvSpPr>
          <p:cNvPr id="20" name="bk object 20"/>
          <p:cNvSpPr/>
          <p:nvPr/>
        </p:nvSpPr>
        <p:spPr>
          <a:xfrm>
            <a:off x="3559831" y="6184263"/>
            <a:ext cx="6498568" cy="845819"/>
          </a:xfrm>
          <a:prstGeom prst="rect">
            <a:avLst/>
          </a:prstGeom>
          <a:blipFill>
            <a:blip r:embed="rId11" cstate="print"/>
            <a:stretch>
              <a:fillRect/>
            </a:stretch>
          </a:blipFill>
        </p:spPr>
        <p:txBody>
          <a:bodyPr wrap="square" lIns="0" tIns="0" rIns="0" bIns="0" rtlCol="0"/>
          <a:lstStyle/>
          <a:p>
            <a:endParaRPr/>
          </a:p>
        </p:txBody>
      </p:sp>
      <p:sp>
        <p:nvSpPr>
          <p:cNvPr id="21" name="bk object 21"/>
          <p:cNvSpPr/>
          <p:nvPr/>
        </p:nvSpPr>
        <p:spPr>
          <a:xfrm>
            <a:off x="3559837" y="6228537"/>
            <a:ext cx="6498562" cy="662940"/>
          </a:xfrm>
          <a:prstGeom prst="rect">
            <a:avLst/>
          </a:prstGeom>
          <a:blipFill>
            <a:blip r:embed="rId12" cstate="print"/>
            <a:stretch>
              <a:fillRect/>
            </a:stretch>
          </a:blipFill>
        </p:spPr>
        <p:txBody>
          <a:bodyPr wrap="square" lIns="0" tIns="0" rIns="0" bIns="0" rtlCol="0"/>
          <a:lstStyle/>
          <a:p>
            <a:endParaRPr/>
          </a:p>
        </p:txBody>
      </p:sp>
      <p:sp>
        <p:nvSpPr>
          <p:cNvPr id="22" name="bk object 22"/>
          <p:cNvSpPr/>
          <p:nvPr/>
        </p:nvSpPr>
        <p:spPr>
          <a:xfrm>
            <a:off x="3559806" y="6290993"/>
            <a:ext cx="6498590" cy="1045210"/>
          </a:xfrm>
          <a:custGeom>
            <a:avLst/>
            <a:gdLst/>
            <a:ahLst/>
            <a:cxnLst/>
            <a:rect l="l" t="t" r="r" b="b"/>
            <a:pathLst>
              <a:path w="6498590" h="1045209">
                <a:moveTo>
                  <a:pt x="1372862" y="5079"/>
                </a:moveTo>
                <a:lnTo>
                  <a:pt x="1250496" y="5079"/>
                </a:lnTo>
                <a:lnTo>
                  <a:pt x="1303783" y="6350"/>
                </a:lnTo>
                <a:lnTo>
                  <a:pt x="1357680" y="8890"/>
                </a:lnTo>
                <a:lnTo>
                  <a:pt x="1494605" y="24129"/>
                </a:lnTo>
                <a:lnTo>
                  <a:pt x="1586369" y="39370"/>
                </a:lnTo>
                <a:lnTo>
                  <a:pt x="1632417" y="48260"/>
                </a:lnTo>
                <a:lnTo>
                  <a:pt x="1724875" y="68579"/>
                </a:lnTo>
                <a:lnTo>
                  <a:pt x="1817865" y="91440"/>
                </a:lnTo>
                <a:lnTo>
                  <a:pt x="1864576" y="104140"/>
                </a:lnTo>
                <a:lnTo>
                  <a:pt x="1958467" y="132079"/>
                </a:lnTo>
                <a:lnTo>
                  <a:pt x="2053026" y="162560"/>
                </a:lnTo>
                <a:lnTo>
                  <a:pt x="2148309" y="195579"/>
                </a:lnTo>
                <a:lnTo>
                  <a:pt x="2292712" y="248920"/>
                </a:lnTo>
                <a:lnTo>
                  <a:pt x="2341267" y="267970"/>
                </a:lnTo>
                <a:lnTo>
                  <a:pt x="2390045" y="288290"/>
                </a:lnTo>
                <a:lnTo>
                  <a:pt x="2439053" y="307340"/>
                </a:lnTo>
                <a:lnTo>
                  <a:pt x="2537782" y="347980"/>
                </a:lnTo>
                <a:lnTo>
                  <a:pt x="2587517" y="369570"/>
                </a:lnTo>
                <a:lnTo>
                  <a:pt x="2637510" y="389890"/>
                </a:lnTo>
                <a:lnTo>
                  <a:pt x="2738292" y="433070"/>
                </a:lnTo>
                <a:lnTo>
                  <a:pt x="2789095" y="455930"/>
                </a:lnTo>
                <a:lnTo>
                  <a:pt x="2840182" y="477520"/>
                </a:lnTo>
                <a:lnTo>
                  <a:pt x="2943237" y="523240"/>
                </a:lnTo>
                <a:lnTo>
                  <a:pt x="3026133" y="558800"/>
                </a:lnTo>
                <a:lnTo>
                  <a:pt x="3281989" y="665480"/>
                </a:lnTo>
                <a:lnTo>
                  <a:pt x="3325697" y="681990"/>
                </a:lnTo>
                <a:lnTo>
                  <a:pt x="3369713" y="699770"/>
                </a:lnTo>
                <a:lnTo>
                  <a:pt x="3594497" y="782320"/>
                </a:lnTo>
                <a:lnTo>
                  <a:pt x="3780076" y="843280"/>
                </a:lnTo>
                <a:lnTo>
                  <a:pt x="3922693" y="885190"/>
                </a:lnTo>
                <a:lnTo>
                  <a:pt x="4068308" y="923290"/>
                </a:lnTo>
                <a:lnTo>
                  <a:pt x="4216971" y="957580"/>
                </a:lnTo>
                <a:lnTo>
                  <a:pt x="4317798" y="977900"/>
                </a:lnTo>
                <a:lnTo>
                  <a:pt x="4420016" y="995680"/>
                </a:lnTo>
                <a:lnTo>
                  <a:pt x="4523640" y="1010919"/>
                </a:lnTo>
                <a:lnTo>
                  <a:pt x="4628685" y="1023619"/>
                </a:lnTo>
                <a:lnTo>
                  <a:pt x="4735166" y="1033780"/>
                </a:lnTo>
                <a:lnTo>
                  <a:pt x="4788950" y="1037590"/>
                </a:lnTo>
                <a:lnTo>
                  <a:pt x="4952495" y="1045210"/>
                </a:lnTo>
                <a:lnTo>
                  <a:pt x="5119370" y="1045210"/>
                </a:lnTo>
                <a:lnTo>
                  <a:pt x="5175744" y="1043940"/>
                </a:lnTo>
                <a:lnTo>
                  <a:pt x="5232495" y="1041400"/>
                </a:lnTo>
                <a:lnTo>
                  <a:pt x="5289626" y="1037590"/>
                </a:lnTo>
                <a:lnTo>
                  <a:pt x="5322272" y="1035050"/>
                </a:lnTo>
                <a:lnTo>
                  <a:pt x="4952465" y="1035050"/>
                </a:lnTo>
                <a:lnTo>
                  <a:pt x="4788914" y="1027430"/>
                </a:lnTo>
                <a:lnTo>
                  <a:pt x="4735130" y="1023619"/>
                </a:lnTo>
                <a:lnTo>
                  <a:pt x="4628648" y="1013460"/>
                </a:lnTo>
                <a:lnTo>
                  <a:pt x="4523604" y="1000760"/>
                </a:lnTo>
                <a:lnTo>
                  <a:pt x="4419982" y="985519"/>
                </a:lnTo>
                <a:lnTo>
                  <a:pt x="4317768" y="967740"/>
                </a:lnTo>
                <a:lnTo>
                  <a:pt x="4167052" y="937260"/>
                </a:lnTo>
                <a:lnTo>
                  <a:pt x="4068291" y="914400"/>
                </a:lnTo>
                <a:lnTo>
                  <a:pt x="3922685" y="876300"/>
                </a:lnTo>
                <a:lnTo>
                  <a:pt x="3780076" y="834390"/>
                </a:lnTo>
                <a:lnTo>
                  <a:pt x="3594507" y="773430"/>
                </a:lnTo>
                <a:lnTo>
                  <a:pt x="3548920" y="756920"/>
                </a:lnTo>
                <a:lnTo>
                  <a:pt x="3503650" y="741680"/>
                </a:lnTo>
                <a:lnTo>
                  <a:pt x="3458697" y="725170"/>
                </a:lnTo>
                <a:lnTo>
                  <a:pt x="3414058" y="707390"/>
                </a:lnTo>
                <a:lnTo>
                  <a:pt x="3325715" y="674370"/>
                </a:lnTo>
                <a:lnTo>
                  <a:pt x="3238607" y="638810"/>
                </a:lnTo>
                <a:lnTo>
                  <a:pt x="3195512" y="622300"/>
                </a:lnTo>
                <a:lnTo>
                  <a:pt x="2984543" y="533400"/>
                </a:lnTo>
                <a:lnTo>
                  <a:pt x="2943237" y="514350"/>
                </a:lnTo>
                <a:lnTo>
                  <a:pt x="2891561" y="492760"/>
                </a:lnTo>
                <a:lnTo>
                  <a:pt x="2840181" y="469900"/>
                </a:lnTo>
                <a:lnTo>
                  <a:pt x="2789092" y="448310"/>
                </a:lnTo>
                <a:lnTo>
                  <a:pt x="2738287" y="425450"/>
                </a:lnTo>
                <a:lnTo>
                  <a:pt x="2687759" y="403860"/>
                </a:lnTo>
                <a:lnTo>
                  <a:pt x="2637500" y="383540"/>
                </a:lnTo>
                <a:lnTo>
                  <a:pt x="2587505" y="361950"/>
                </a:lnTo>
                <a:lnTo>
                  <a:pt x="2537766" y="341630"/>
                </a:lnTo>
                <a:lnTo>
                  <a:pt x="2488277" y="320040"/>
                </a:lnTo>
                <a:lnTo>
                  <a:pt x="2439031" y="300990"/>
                </a:lnTo>
                <a:lnTo>
                  <a:pt x="2390020" y="280670"/>
                </a:lnTo>
                <a:lnTo>
                  <a:pt x="2292679" y="242570"/>
                </a:lnTo>
                <a:lnTo>
                  <a:pt x="2148268" y="189229"/>
                </a:lnTo>
                <a:lnTo>
                  <a:pt x="2052979" y="156210"/>
                </a:lnTo>
                <a:lnTo>
                  <a:pt x="2005611" y="140970"/>
                </a:lnTo>
                <a:lnTo>
                  <a:pt x="1958417" y="127000"/>
                </a:lnTo>
                <a:lnTo>
                  <a:pt x="1911391" y="111760"/>
                </a:lnTo>
                <a:lnTo>
                  <a:pt x="1771251" y="73660"/>
                </a:lnTo>
                <a:lnTo>
                  <a:pt x="1724827" y="62229"/>
                </a:lnTo>
                <a:lnTo>
                  <a:pt x="1678538" y="52070"/>
                </a:lnTo>
                <a:lnTo>
                  <a:pt x="1586332" y="34290"/>
                </a:lnTo>
                <a:lnTo>
                  <a:pt x="1494579" y="19050"/>
                </a:lnTo>
                <a:lnTo>
                  <a:pt x="1448856" y="12700"/>
                </a:lnTo>
                <a:lnTo>
                  <a:pt x="1403225" y="7620"/>
                </a:lnTo>
                <a:lnTo>
                  <a:pt x="1372862" y="5079"/>
                </a:lnTo>
                <a:close/>
              </a:path>
              <a:path w="6498590" h="1045209">
                <a:moveTo>
                  <a:pt x="6498593" y="849630"/>
                </a:moveTo>
                <a:lnTo>
                  <a:pt x="6241160" y="900430"/>
                </a:lnTo>
                <a:lnTo>
                  <a:pt x="5985381" y="944880"/>
                </a:lnTo>
                <a:lnTo>
                  <a:pt x="5783761" y="975360"/>
                </a:lnTo>
                <a:lnTo>
                  <a:pt x="5634130" y="994410"/>
                </a:lnTo>
                <a:lnTo>
                  <a:pt x="5584534" y="999490"/>
                </a:lnTo>
                <a:lnTo>
                  <a:pt x="5535072" y="1005840"/>
                </a:lnTo>
                <a:lnTo>
                  <a:pt x="5485739" y="1010919"/>
                </a:lnTo>
                <a:lnTo>
                  <a:pt x="5436532" y="1014730"/>
                </a:lnTo>
                <a:lnTo>
                  <a:pt x="5387447" y="1019810"/>
                </a:lnTo>
                <a:lnTo>
                  <a:pt x="5289626" y="1027430"/>
                </a:lnTo>
                <a:lnTo>
                  <a:pt x="5119352" y="1035050"/>
                </a:lnTo>
                <a:lnTo>
                  <a:pt x="5322272" y="1035050"/>
                </a:lnTo>
                <a:lnTo>
                  <a:pt x="5436533" y="1026160"/>
                </a:lnTo>
                <a:lnTo>
                  <a:pt x="5584538" y="1010919"/>
                </a:lnTo>
                <a:lnTo>
                  <a:pt x="5783768" y="985519"/>
                </a:lnTo>
                <a:lnTo>
                  <a:pt x="5833940" y="977900"/>
                </a:lnTo>
                <a:lnTo>
                  <a:pt x="5884265" y="971550"/>
                </a:lnTo>
                <a:lnTo>
                  <a:pt x="5934748" y="963930"/>
                </a:lnTo>
                <a:lnTo>
                  <a:pt x="5985391" y="955040"/>
                </a:lnTo>
                <a:lnTo>
                  <a:pt x="6036201" y="947419"/>
                </a:lnTo>
                <a:lnTo>
                  <a:pt x="6189660" y="920750"/>
                </a:lnTo>
                <a:lnTo>
                  <a:pt x="6241170" y="910590"/>
                </a:lnTo>
                <a:lnTo>
                  <a:pt x="6292865" y="901700"/>
                </a:lnTo>
                <a:lnTo>
                  <a:pt x="6449099" y="871220"/>
                </a:lnTo>
                <a:lnTo>
                  <a:pt x="6498593" y="861060"/>
                </a:lnTo>
                <a:lnTo>
                  <a:pt x="6498593" y="849630"/>
                </a:lnTo>
                <a:close/>
              </a:path>
              <a:path w="6498590" h="1045209">
                <a:moveTo>
                  <a:pt x="1250492" y="0"/>
                </a:moveTo>
                <a:lnTo>
                  <a:pt x="1197801" y="1270"/>
                </a:lnTo>
                <a:lnTo>
                  <a:pt x="1145698" y="3810"/>
                </a:lnTo>
                <a:lnTo>
                  <a:pt x="1094171" y="7620"/>
                </a:lnTo>
                <a:lnTo>
                  <a:pt x="1043207" y="13970"/>
                </a:lnTo>
                <a:lnTo>
                  <a:pt x="992795" y="21590"/>
                </a:lnTo>
                <a:lnTo>
                  <a:pt x="942925" y="30479"/>
                </a:lnTo>
                <a:lnTo>
                  <a:pt x="893583" y="40640"/>
                </a:lnTo>
                <a:lnTo>
                  <a:pt x="796441" y="66040"/>
                </a:lnTo>
                <a:lnTo>
                  <a:pt x="701276" y="96520"/>
                </a:lnTo>
                <a:lnTo>
                  <a:pt x="654405" y="113029"/>
                </a:lnTo>
                <a:lnTo>
                  <a:pt x="607995" y="130810"/>
                </a:lnTo>
                <a:lnTo>
                  <a:pt x="516506" y="168910"/>
                </a:lnTo>
                <a:lnTo>
                  <a:pt x="426716" y="209550"/>
                </a:lnTo>
                <a:lnTo>
                  <a:pt x="382429" y="231140"/>
                </a:lnTo>
                <a:lnTo>
                  <a:pt x="338532" y="254000"/>
                </a:lnTo>
                <a:lnTo>
                  <a:pt x="295013" y="275590"/>
                </a:lnTo>
                <a:lnTo>
                  <a:pt x="251861" y="298450"/>
                </a:lnTo>
                <a:lnTo>
                  <a:pt x="209064" y="322580"/>
                </a:lnTo>
                <a:lnTo>
                  <a:pt x="166610" y="345440"/>
                </a:lnTo>
                <a:lnTo>
                  <a:pt x="124489" y="369570"/>
                </a:lnTo>
                <a:lnTo>
                  <a:pt x="82688" y="392430"/>
                </a:lnTo>
                <a:lnTo>
                  <a:pt x="0" y="440690"/>
                </a:lnTo>
                <a:lnTo>
                  <a:pt x="0" y="445770"/>
                </a:lnTo>
                <a:lnTo>
                  <a:pt x="82688" y="397510"/>
                </a:lnTo>
                <a:lnTo>
                  <a:pt x="124490" y="374650"/>
                </a:lnTo>
                <a:lnTo>
                  <a:pt x="166612" y="350520"/>
                </a:lnTo>
                <a:lnTo>
                  <a:pt x="209066" y="327660"/>
                </a:lnTo>
                <a:lnTo>
                  <a:pt x="251863" y="303530"/>
                </a:lnTo>
                <a:lnTo>
                  <a:pt x="338536" y="257810"/>
                </a:lnTo>
                <a:lnTo>
                  <a:pt x="426722" y="214629"/>
                </a:lnTo>
                <a:lnTo>
                  <a:pt x="562041" y="153670"/>
                </a:lnTo>
                <a:lnTo>
                  <a:pt x="654415" y="118110"/>
                </a:lnTo>
                <a:lnTo>
                  <a:pt x="748628" y="85090"/>
                </a:lnTo>
                <a:lnTo>
                  <a:pt x="844770" y="57150"/>
                </a:lnTo>
                <a:lnTo>
                  <a:pt x="893594" y="45720"/>
                </a:lnTo>
                <a:lnTo>
                  <a:pt x="942936" y="35560"/>
                </a:lnTo>
                <a:lnTo>
                  <a:pt x="992806" y="26670"/>
                </a:lnTo>
                <a:lnTo>
                  <a:pt x="1043217" y="19050"/>
                </a:lnTo>
                <a:lnTo>
                  <a:pt x="1094180" y="12700"/>
                </a:lnTo>
                <a:lnTo>
                  <a:pt x="1145706" y="7620"/>
                </a:lnTo>
                <a:lnTo>
                  <a:pt x="1197808" y="5079"/>
                </a:lnTo>
                <a:lnTo>
                  <a:pt x="1372862" y="5079"/>
                </a:lnTo>
                <a:lnTo>
                  <a:pt x="1357680" y="3810"/>
                </a:lnTo>
                <a:lnTo>
                  <a:pt x="1303781" y="1270"/>
                </a:lnTo>
                <a:lnTo>
                  <a:pt x="1250492" y="0"/>
                </a:lnTo>
                <a:close/>
              </a:path>
            </a:pathLst>
          </a:custGeom>
          <a:solidFill>
            <a:srgbClr val="FFFFFF"/>
          </a:solidFill>
        </p:spPr>
        <p:txBody>
          <a:bodyPr wrap="square" lIns="0" tIns="0" rIns="0" bIns="0" rtlCol="0"/>
          <a:lstStyle/>
          <a:p>
            <a:endParaRPr/>
          </a:p>
        </p:txBody>
      </p:sp>
      <p:sp>
        <p:nvSpPr>
          <p:cNvPr id="23" name="bk object 23"/>
          <p:cNvSpPr/>
          <p:nvPr/>
        </p:nvSpPr>
        <p:spPr>
          <a:xfrm>
            <a:off x="3559806" y="6416348"/>
            <a:ext cx="6498590" cy="979169"/>
          </a:xfrm>
          <a:custGeom>
            <a:avLst/>
            <a:gdLst/>
            <a:ahLst/>
            <a:cxnLst/>
            <a:rect l="l" t="t" r="r" b="b"/>
            <a:pathLst>
              <a:path w="6498590" h="979170">
                <a:moveTo>
                  <a:pt x="1093596" y="19049"/>
                </a:moveTo>
                <a:lnTo>
                  <a:pt x="855303" y="19049"/>
                </a:lnTo>
                <a:lnTo>
                  <a:pt x="957445" y="24129"/>
                </a:lnTo>
                <a:lnTo>
                  <a:pt x="1008633" y="27939"/>
                </a:lnTo>
                <a:lnTo>
                  <a:pt x="1110629" y="40639"/>
                </a:lnTo>
                <a:lnTo>
                  <a:pt x="1211301" y="58419"/>
                </a:lnTo>
                <a:lnTo>
                  <a:pt x="1309668" y="81279"/>
                </a:lnTo>
                <a:lnTo>
                  <a:pt x="1357680" y="95249"/>
                </a:lnTo>
                <a:lnTo>
                  <a:pt x="1447793" y="123189"/>
                </a:lnTo>
                <a:lnTo>
                  <a:pt x="1492180" y="138429"/>
                </a:lnTo>
                <a:lnTo>
                  <a:pt x="1579856" y="171449"/>
                </a:lnTo>
                <a:lnTo>
                  <a:pt x="1666389" y="207009"/>
                </a:lnTo>
                <a:lnTo>
                  <a:pt x="1794886" y="264159"/>
                </a:lnTo>
                <a:lnTo>
                  <a:pt x="1880244" y="304799"/>
                </a:lnTo>
                <a:lnTo>
                  <a:pt x="2051956" y="391159"/>
                </a:lnTo>
                <a:lnTo>
                  <a:pt x="2139080" y="436879"/>
                </a:lnTo>
                <a:lnTo>
                  <a:pt x="2317788" y="528319"/>
                </a:lnTo>
                <a:lnTo>
                  <a:pt x="2363675" y="552449"/>
                </a:lnTo>
                <a:lnTo>
                  <a:pt x="2410142" y="575309"/>
                </a:lnTo>
                <a:lnTo>
                  <a:pt x="2457237" y="599439"/>
                </a:lnTo>
                <a:lnTo>
                  <a:pt x="2553504" y="645159"/>
                </a:lnTo>
                <a:lnTo>
                  <a:pt x="2602773" y="669289"/>
                </a:lnTo>
                <a:lnTo>
                  <a:pt x="2703821" y="715009"/>
                </a:lnTo>
                <a:lnTo>
                  <a:pt x="2808536" y="760729"/>
                </a:lnTo>
                <a:lnTo>
                  <a:pt x="2862389" y="782319"/>
                </a:lnTo>
                <a:lnTo>
                  <a:pt x="2956641" y="819149"/>
                </a:lnTo>
                <a:lnTo>
                  <a:pt x="3037694" y="847089"/>
                </a:lnTo>
                <a:lnTo>
                  <a:pt x="3121753" y="872489"/>
                </a:lnTo>
                <a:lnTo>
                  <a:pt x="3164850" y="883919"/>
                </a:lnTo>
                <a:lnTo>
                  <a:pt x="3298121" y="914399"/>
                </a:lnTo>
                <a:lnTo>
                  <a:pt x="3343790" y="923289"/>
                </a:lnTo>
                <a:lnTo>
                  <a:pt x="3484195" y="946149"/>
                </a:lnTo>
                <a:lnTo>
                  <a:pt x="3532049" y="952499"/>
                </a:lnTo>
                <a:lnTo>
                  <a:pt x="3629189" y="962659"/>
                </a:lnTo>
                <a:lnTo>
                  <a:pt x="3778118" y="974089"/>
                </a:lnTo>
                <a:lnTo>
                  <a:pt x="3828523" y="976629"/>
                </a:lnTo>
                <a:lnTo>
                  <a:pt x="3930329" y="979169"/>
                </a:lnTo>
                <a:lnTo>
                  <a:pt x="4085168" y="979169"/>
                </a:lnTo>
                <a:lnTo>
                  <a:pt x="4189532" y="976629"/>
                </a:lnTo>
                <a:lnTo>
                  <a:pt x="4241982" y="974089"/>
                </a:lnTo>
                <a:lnTo>
                  <a:pt x="4294579" y="970279"/>
                </a:lnTo>
                <a:lnTo>
                  <a:pt x="4347299" y="967739"/>
                </a:lnTo>
                <a:lnTo>
                  <a:pt x="4400117" y="962659"/>
                </a:lnTo>
                <a:lnTo>
                  <a:pt x="4453009" y="958849"/>
                </a:lnTo>
                <a:lnTo>
                  <a:pt x="4505952" y="952499"/>
                </a:lnTo>
                <a:lnTo>
                  <a:pt x="4558920" y="947419"/>
                </a:lnTo>
                <a:lnTo>
                  <a:pt x="4601296" y="942339"/>
                </a:lnTo>
                <a:lnTo>
                  <a:pt x="3930298" y="942339"/>
                </a:lnTo>
                <a:lnTo>
                  <a:pt x="3828517" y="939799"/>
                </a:lnTo>
                <a:lnTo>
                  <a:pt x="3728096" y="934719"/>
                </a:lnTo>
                <a:lnTo>
                  <a:pt x="3629229" y="927099"/>
                </a:lnTo>
                <a:lnTo>
                  <a:pt x="3532107" y="916939"/>
                </a:lnTo>
                <a:lnTo>
                  <a:pt x="3436923" y="904239"/>
                </a:lnTo>
                <a:lnTo>
                  <a:pt x="3343869" y="888999"/>
                </a:lnTo>
                <a:lnTo>
                  <a:pt x="3253140" y="871219"/>
                </a:lnTo>
                <a:lnTo>
                  <a:pt x="3164925" y="850899"/>
                </a:lnTo>
                <a:lnTo>
                  <a:pt x="3079420" y="828039"/>
                </a:lnTo>
                <a:lnTo>
                  <a:pt x="3037743" y="815339"/>
                </a:lnTo>
                <a:lnTo>
                  <a:pt x="2956661" y="787399"/>
                </a:lnTo>
                <a:lnTo>
                  <a:pt x="2917304" y="773429"/>
                </a:lnTo>
                <a:lnTo>
                  <a:pt x="2808557" y="730249"/>
                </a:lnTo>
                <a:lnTo>
                  <a:pt x="2755722" y="707389"/>
                </a:lnTo>
                <a:lnTo>
                  <a:pt x="2703849" y="685799"/>
                </a:lnTo>
                <a:lnTo>
                  <a:pt x="2602797" y="640079"/>
                </a:lnTo>
                <a:lnTo>
                  <a:pt x="2505018" y="594359"/>
                </a:lnTo>
                <a:lnTo>
                  <a:pt x="2410130" y="548639"/>
                </a:lnTo>
                <a:lnTo>
                  <a:pt x="2363651" y="524509"/>
                </a:lnTo>
                <a:lnTo>
                  <a:pt x="2138985" y="411479"/>
                </a:lnTo>
                <a:lnTo>
                  <a:pt x="2095263" y="388619"/>
                </a:lnTo>
                <a:lnTo>
                  <a:pt x="1922820" y="302259"/>
                </a:lnTo>
                <a:lnTo>
                  <a:pt x="1794715" y="241299"/>
                </a:lnTo>
                <a:lnTo>
                  <a:pt x="1709179" y="203199"/>
                </a:lnTo>
                <a:lnTo>
                  <a:pt x="1579719" y="149859"/>
                </a:lnTo>
                <a:lnTo>
                  <a:pt x="1536066" y="133349"/>
                </a:lnTo>
                <a:lnTo>
                  <a:pt x="1402938" y="87629"/>
                </a:lnTo>
                <a:lnTo>
                  <a:pt x="1357680" y="74929"/>
                </a:lnTo>
                <a:lnTo>
                  <a:pt x="1309642" y="60959"/>
                </a:lnTo>
                <a:lnTo>
                  <a:pt x="1260789" y="49529"/>
                </a:lnTo>
                <a:lnTo>
                  <a:pt x="1161126" y="29209"/>
                </a:lnTo>
                <a:lnTo>
                  <a:pt x="1093596" y="19049"/>
                </a:lnTo>
                <a:close/>
              </a:path>
              <a:path w="6498590" h="979170">
                <a:moveTo>
                  <a:pt x="6498593" y="377189"/>
                </a:moveTo>
                <a:lnTo>
                  <a:pt x="6354492" y="426719"/>
                </a:lnTo>
                <a:lnTo>
                  <a:pt x="6305745" y="444499"/>
                </a:lnTo>
                <a:lnTo>
                  <a:pt x="6111815" y="510539"/>
                </a:lnTo>
                <a:lnTo>
                  <a:pt x="6063532" y="525779"/>
                </a:lnTo>
                <a:lnTo>
                  <a:pt x="5967117" y="558799"/>
                </a:lnTo>
                <a:lnTo>
                  <a:pt x="5870815" y="589279"/>
                </a:lnTo>
                <a:lnTo>
                  <a:pt x="5822675" y="605789"/>
                </a:lnTo>
                <a:lnTo>
                  <a:pt x="5629883" y="666749"/>
                </a:lnTo>
                <a:lnTo>
                  <a:pt x="5581563" y="680719"/>
                </a:lnTo>
                <a:lnTo>
                  <a:pt x="5533169" y="695959"/>
                </a:lnTo>
                <a:lnTo>
                  <a:pt x="5289626" y="765809"/>
                </a:lnTo>
                <a:lnTo>
                  <a:pt x="5238810" y="778509"/>
                </a:lnTo>
                <a:lnTo>
                  <a:pt x="5187684" y="792479"/>
                </a:lnTo>
                <a:lnTo>
                  <a:pt x="5136272" y="803909"/>
                </a:lnTo>
                <a:lnTo>
                  <a:pt x="5084599" y="816609"/>
                </a:lnTo>
                <a:lnTo>
                  <a:pt x="4980563" y="839469"/>
                </a:lnTo>
                <a:lnTo>
                  <a:pt x="4875770" y="859789"/>
                </a:lnTo>
                <a:lnTo>
                  <a:pt x="4717580" y="886459"/>
                </a:lnTo>
                <a:lnTo>
                  <a:pt x="4664679" y="894079"/>
                </a:lnTo>
                <a:lnTo>
                  <a:pt x="4611734" y="900429"/>
                </a:lnTo>
                <a:lnTo>
                  <a:pt x="4558768" y="908049"/>
                </a:lnTo>
                <a:lnTo>
                  <a:pt x="4505804" y="913129"/>
                </a:lnTo>
                <a:lnTo>
                  <a:pt x="4452868" y="919479"/>
                </a:lnTo>
                <a:lnTo>
                  <a:pt x="4399983" y="924559"/>
                </a:lnTo>
                <a:lnTo>
                  <a:pt x="4241877" y="935989"/>
                </a:lnTo>
                <a:lnTo>
                  <a:pt x="4189438" y="938529"/>
                </a:lnTo>
                <a:lnTo>
                  <a:pt x="4033246" y="942339"/>
                </a:lnTo>
                <a:lnTo>
                  <a:pt x="4601296" y="942339"/>
                </a:lnTo>
                <a:lnTo>
                  <a:pt x="4770566" y="918209"/>
                </a:lnTo>
                <a:lnTo>
                  <a:pt x="4875914" y="900429"/>
                </a:lnTo>
                <a:lnTo>
                  <a:pt x="5032799" y="869949"/>
                </a:lnTo>
                <a:lnTo>
                  <a:pt x="5084694" y="858519"/>
                </a:lnTo>
                <a:lnTo>
                  <a:pt x="5289626" y="807719"/>
                </a:lnTo>
                <a:lnTo>
                  <a:pt x="5581642" y="723899"/>
                </a:lnTo>
                <a:lnTo>
                  <a:pt x="5629968" y="708659"/>
                </a:lnTo>
                <a:lnTo>
                  <a:pt x="5678231" y="694689"/>
                </a:lnTo>
                <a:lnTo>
                  <a:pt x="5870907" y="633729"/>
                </a:lnTo>
                <a:lnTo>
                  <a:pt x="5919047" y="617219"/>
                </a:lnTo>
                <a:lnTo>
                  <a:pt x="5967202" y="601979"/>
                </a:lnTo>
                <a:lnTo>
                  <a:pt x="6015384" y="585469"/>
                </a:lnTo>
                <a:lnTo>
                  <a:pt x="6063607" y="570229"/>
                </a:lnTo>
                <a:lnTo>
                  <a:pt x="6498593" y="421639"/>
                </a:lnTo>
                <a:lnTo>
                  <a:pt x="6498593" y="377189"/>
                </a:lnTo>
                <a:close/>
              </a:path>
              <a:path w="6498590" h="979170">
                <a:moveTo>
                  <a:pt x="855271" y="0"/>
                </a:moveTo>
                <a:lnTo>
                  <a:pt x="804575" y="0"/>
                </a:lnTo>
                <a:lnTo>
                  <a:pt x="754283" y="1269"/>
                </a:lnTo>
                <a:lnTo>
                  <a:pt x="704519" y="3809"/>
                </a:lnTo>
                <a:lnTo>
                  <a:pt x="607061" y="13969"/>
                </a:lnTo>
                <a:lnTo>
                  <a:pt x="559610" y="21589"/>
                </a:lnTo>
                <a:lnTo>
                  <a:pt x="513175" y="30479"/>
                </a:lnTo>
                <a:lnTo>
                  <a:pt x="467876" y="40639"/>
                </a:lnTo>
                <a:lnTo>
                  <a:pt x="423837" y="52069"/>
                </a:lnTo>
                <a:lnTo>
                  <a:pt x="381179" y="64769"/>
                </a:lnTo>
                <a:lnTo>
                  <a:pt x="340024" y="80009"/>
                </a:lnTo>
                <a:lnTo>
                  <a:pt x="300494" y="96519"/>
                </a:lnTo>
                <a:lnTo>
                  <a:pt x="253674" y="118109"/>
                </a:lnTo>
                <a:lnTo>
                  <a:pt x="208367" y="140969"/>
                </a:lnTo>
                <a:lnTo>
                  <a:pt x="164444" y="165099"/>
                </a:lnTo>
                <a:lnTo>
                  <a:pt x="121774" y="190499"/>
                </a:lnTo>
                <a:lnTo>
                  <a:pt x="80230" y="215899"/>
                </a:lnTo>
                <a:lnTo>
                  <a:pt x="39682" y="242569"/>
                </a:lnTo>
                <a:lnTo>
                  <a:pt x="0" y="270509"/>
                </a:lnTo>
                <a:lnTo>
                  <a:pt x="0" y="289559"/>
                </a:lnTo>
                <a:lnTo>
                  <a:pt x="39678" y="262889"/>
                </a:lnTo>
                <a:lnTo>
                  <a:pt x="80219" y="236219"/>
                </a:lnTo>
                <a:lnTo>
                  <a:pt x="121754" y="209549"/>
                </a:lnTo>
                <a:lnTo>
                  <a:pt x="164417" y="184149"/>
                </a:lnTo>
                <a:lnTo>
                  <a:pt x="208339" y="160019"/>
                </a:lnTo>
                <a:lnTo>
                  <a:pt x="253654" y="137159"/>
                </a:lnTo>
                <a:lnTo>
                  <a:pt x="300494" y="115569"/>
                </a:lnTo>
                <a:lnTo>
                  <a:pt x="340005" y="99059"/>
                </a:lnTo>
                <a:lnTo>
                  <a:pt x="381147" y="83819"/>
                </a:lnTo>
                <a:lnTo>
                  <a:pt x="467834" y="58419"/>
                </a:lnTo>
                <a:lnTo>
                  <a:pt x="513133" y="48259"/>
                </a:lnTo>
                <a:lnTo>
                  <a:pt x="607032" y="33019"/>
                </a:lnTo>
                <a:lnTo>
                  <a:pt x="704513" y="22859"/>
                </a:lnTo>
                <a:lnTo>
                  <a:pt x="754289" y="20319"/>
                </a:lnTo>
                <a:lnTo>
                  <a:pt x="804594" y="19049"/>
                </a:lnTo>
                <a:lnTo>
                  <a:pt x="1093596" y="19049"/>
                </a:lnTo>
                <a:lnTo>
                  <a:pt x="1059668" y="13969"/>
                </a:lnTo>
                <a:lnTo>
                  <a:pt x="1008571" y="8889"/>
                </a:lnTo>
                <a:lnTo>
                  <a:pt x="906251" y="1269"/>
                </a:lnTo>
                <a:lnTo>
                  <a:pt x="855271" y="0"/>
                </a:lnTo>
                <a:close/>
              </a:path>
            </a:pathLst>
          </a:custGeom>
          <a:solidFill>
            <a:srgbClr val="FFFFFF"/>
          </a:solidFill>
        </p:spPr>
        <p:txBody>
          <a:bodyPr wrap="square" lIns="0" tIns="0" rIns="0" bIns="0" rtlCol="0"/>
          <a:lstStyle/>
          <a:p>
            <a:endParaRPr/>
          </a:p>
        </p:txBody>
      </p:sp>
      <p:sp>
        <p:nvSpPr>
          <p:cNvPr id="24" name="bk object 24"/>
          <p:cNvSpPr/>
          <p:nvPr/>
        </p:nvSpPr>
        <p:spPr>
          <a:xfrm>
            <a:off x="3184330" y="6243864"/>
            <a:ext cx="6874509" cy="811530"/>
          </a:xfrm>
          <a:custGeom>
            <a:avLst/>
            <a:gdLst/>
            <a:ahLst/>
            <a:cxnLst/>
            <a:rect l="l" t="t" r="r" b="b"/>
            <a:pathLst>
              <a:path w="6874509" h="811529">
                <a:moveTo>
                  <a:pt x="1264609" y="19050"/>
                </a:moveTo>
                <a:lnTo>
                  <a:pt x="1028490" y="19050"/>
                </a:lnTo>
                <a:lnTo>
                  <a:pt x="1076839" y="20320"/>
                </a:lnTo>
                <a:lnTo>
                  <a:pt x="1174962" y="27940"/>
                </a:lnTo>
                <a:lnTo>
                  <a:pt x="1224644" y="33020"/>
                </a:lnTo>
                <a:lnTo>
                  <a:pt x="1274677" y="39370"/>
                </a:lnTo>
                <a:lnTo>
                  <a:pt x="1325015" y="46990"/>
                </a:lnTo>
                <a:lnTo>
                  <a:pt x="1375612" y="55880"/>
                </a:lnTo>
                <a:lnTo>
                  <a:pt x="1477398" y="76200"/>
                </a:lnTo>
                <a:lnTo>
                  <a:pt x="1579665" y="101600"/>
                </a:lnTo>
                <a:lnTo>
                  <a:pt x="1630863" y="115570"/>
                </a:lnTo>
                <a:lnTo>
                  <a:pt x="1682042" y="130810"/>
                </a:lnTo>
                <a:lnTo>
                  <a:pt x="1817530" y="175260"/>
                </a:lnTo>
                <a:lnTo>
                  <a:pt x="1902051" y="205740"/>
                </a:lnTo>
                <a:lnTo>
                  <a:pt x="1986921" y="238760"/>
                </a:lnTo>
                <a:lnTo>
                  <a:pt x="2029550" y="256540"/>
                </a:lnTo>
                <a:lnTo>
                  <a:pt x="2072343" y="273050"/>
                </a:lnTo>
                <a:lnTo>
                  <a:pt x="2158517" y="308610"/>
                </a:lnTo>
                <a:lnTo>
                  <a:pt x="2245645" y="346710"/>
                </a:lnTo>
                <a:lnTo>
                  <a:pt x="2561025" y="478790"/>
                </a:lnTo>
                <a:lnTo>
                  <a:pt x="2750930" y="554990"/>
                </a:lnTo>
                <a:lnTo>
                  <a:pt x="2799760" y="572770"/>
                </a:lnTo>
                <a:lnTo>
                  <a:pt x="2849181" y="591820"/>
                </a:lnTo>
                <a:lnTo>
                  <a:pt x="2949899" y="627380"/>
                </a:lnTo>
                <a:lnTo>
                  <a:pt x="3159546" y="693420"/>
                </a:lnTo>
                <a:lnTo>
                  <a:pt x="3268878" y="723900"/>
                </a:lnTo>
                <a:lnTo>
                  <a:pt x="3351421" y="744220"/>
                </a:lnTo>
                <a:lnTo>
                  <a:pt x="3393478" y="753110"/>
                </a:lnTo>
                <a:lnTo>
                  <a:pt x="3522675" y="775970"/>
                </a:lnTo>
                <a:lnTo>
                  <a:pt x="3611228" y="788670"/>
                </a:lnTo>
                <a:lnTo>
                  <a:pt x="3656202" y="793750"/>
                </a:lnTo>
                <a:lnTo>
                  <a:pt x="3793794" y="805180"/>
                </a:lnTo>
                <a:lnTo>
                  <a:pt x="3887649" y="810260"/>
                </a:lnTo>
                <a:lnTo>
                  <a:pt x="3935185" y="811530"/>
                </a:lnTo>
                <a:lnTo>
                  <a:pt x="4080108" y="811530"/>
                </a:lnTo>
                <a:lnTo>
                  <a:pt x="4228298" y="807720"/>
                </a:lnTo>
                <a:lnTo>
                  <a:pt x="4278374" y="805180"/>
                </a:lnTo>
                <a:lnTo>
                  <a:pt x="4430506" y="793750"/>
                </a:lnTo>
                <a:lnTo>
                  <a:pt x="4481817" y="788670"/>
                </a:lnTo>
                <a:lnTo>
                  <a:pt x="4533413" y="782320"/>
                </a:lnTo>
                <a:lnTo>
                  <a:pt x="4585283" y="777240"/>
                </a:lnTo>
                <a:lnTo>
                  <a:pt x="3983085" y="777240"/>
                </a:lnTo>
                <a:lnTo>
                  <a:pt x="3840520" y="773430"/>
                </a:lnTo>
                <a:lnTo>
                  <a:pt x="3747517" y="768350"/>
                </a:lnTo>
                <a:lnTo>
                  <a:pt x="3701657" y="764540"/>
                </a:lnTo>
                <a:lnTo>
                  <a:pt x="3656237" y="759460"/>
                </a:lnTo>
                <a:lnTo>
                  <a:pt x="3611267" y="755650"/>
                </a:lnTo>
                <a:lnTo>
                  <a:pt x="3479155" y="736600"/>
                </a:lnTo>
                <a:lnTo>
                  <a:pt x="3393509" y="721360"/>
                </a:lnTo>
                <a:lnTo>
                  <a:pt x="3309897" y="703580"/>
                </a:lnTo>
                <a:lnTo>
                  <a:pt x="3268878" y="693420"/>
                </a:lnTo>
                <a:lnTo>
                  <a:pt x="3156195" y="662940"/>
                </a:lnTo>
                <a:lnTo>
                  <a:pt x="3046763" y="629920"/>
                </a:lnTo>
                <a:lnTo>
                  <a:pt x="2993196" y="612140"/>
                </a:lnTo>
                <a:lnTo>
                  <a:pt x="2940361" y="595630"/>
                </a:lnTo>
                <a:lnTo>
                  <a:pt x="2888228" y="577850"/>
                </a:lnTo>
                <a:lnTo>
                  <a:pt x="2836771" y="558800"/>
                </a:lnTo>
                <a:lnTo>
                  <a:pt x="2785961" y="541020"/>
                </a:lnTo>
                <a:lnTo>
                  <a:pt x="2588656" y="464820"/>
                </a:lnTo>
                <a:lnTo>
                  <a:pt x="2540676" y="445770"/>
                </a:lnTo>
                <a:lnTo>
                  <a:pt x="2493179" y="425450"/>
                </a:lnTo>
                <a:lnTo>
                  <a:pt x="2353316" y="368300"/>
                </a:lnTo>
                <a:lnTo>
                  <a:pt x="2261990" y="328930"/>
                </a:lnTo>
                <a:lnTo>
                  <a:pt x="2216819" y="311150"/>
                </a:lnTo>
                <a:lnTo>
                  <a:pt x="2127324" y="273050"/>
                </a:lnTo>
                <a:lnTo>
                  <a:pt x="1994790" y="219710"/>
                </a:lnTo>
                <a:lnTo>
                  <a:pt x="1863647" y="170180"/>
                </a:lnTo>
                <a:lnTo>
                  <a:pt x="1820114" y="154940"/>
                </a:lnTo>
                <a:lnTo>
                  <a:pt x="1776626" y="140970"/>
                </a:lnTo>
                <a:lnTo>
                  <a:pt x="1733156" y="125730"/>
                </a:lnTo>
                <a:lnTo>
                  <a:pt x="1630816" y="95250"/>
                </a:lnTo>
                <a:lnTo>
                  <a:pt x="1579604" y="81280"/>
                </a:lnTo>
                <a:lnTo>
                  <a:pt x="1528424" y="68580"/>
                </a:lnTo>
                <a:lnTo>
                  <a:pt x="1426345" y="45720"/>
                </a:lnTo>
                <a:lnTo>
                  <a:pt x="1324945" y="27940"/>
                </a:lnTo>
                <a:lnTo>
                  <a:pt x="1274614" y="20320"/>
                </a:lnTo>
                <a:lnTo>
                  <a:pt x="1264609" y="19050"/>
                </a:lnTo>
                <a:close/>
              </a:path>
              <a:path w="6874509" h="811529">
                <a:moveTo>
                  <a:pt x="6874069" y="146050"/>
                </a:moveTo>
                <a:lnTo>
                  <a:pt x="6825664" y="161290"/>
                </a:lnTo>
                <a:lnTo>
                  <a:pt x="6774573" y="176530"/>
                </a:lnTo>
                <a:lnTo>
                  <a:pt x="6723768" y="190500"/>
                </a:lnTo>
                <a:lnTo>
                  <a:pt x="5711287" y="496570"/>
                </a:lnTo>
                <a:lnTo>
                  <a:pt x="5665101" y="509270"/>
                </a:lnTo>
                <a:lnTo>
                  <a:pt x="5609781" y="525780"/>
                </a:lnTo>
                <a:lnTo>
                  <a:pt x="5499391" y="556260"/>
                </a:lnTo>
                <a:lnTo>
                  <a:pt x="5334582" y="598170"/>
                </a:lnTo>
                <a:lnTo>
                  <a:pt x="5170937" y="636270"/>
                </a:lnTo>
                <a:lnTo>
                  <a:pt x="5008719" y="670560"/>
                </a:lnTo>
                <a:lnTo>
                  <a:pt x="4901495" y="690880"/>
                </a:lnTo>
                <a:lnTo>
                  <a:pt x="4795099" y="708660"/>
                </a:lnTo>
                <a:lnTo>
                  <a:pt x="4742236" y="716280"/>
                </a:lnTo>
                <a:lnTo>
                  <a:pt x="4689609" y="725170"/>
                </a:lnTo>
                <a:lnTo>
                  <a:pt x="4637229" y="731520"/>
                </a:lnTo>
                <a:lnTo>
                  <a:pt x="4585104" y="739140"/>
                </a:lnTo>
                <a:lnTo>
                  <a:pt x="4533244" y="745490"/>
                </a:lnTo>
                <a:lnTo>
                  <a:pt x="4379355" y="760730"/>
                </a:lnTo>
                <a:lnTo>
                  <a:pt x="4278267" y="768350"/>
                </a:lnTo>
                <a:lnTo>
                  <a:pt x="4178474" y="773430"/>
                </a:lnTo>
                <a:lnTo>
                  <a:pt x="4031384" y="777240"/>
                </a:lnTo>
                <a:lnTo>
                  <a:pt x="4585283" y="777240"/>
                </a:lnTo>
                <a:lnTo>
                  <a:pt x="4637417" y="770890"/>
                </a:lnTo>
                <a:lnTo>
                  <a:pt x="4795308" y="748030"/>
                </a:lnTo>
                <a:lnTo>
                  <a:pt x="4901710" y="730250"/>
                </a:lnTo>
                <a:lnTo>
                  <a:pt x="5062828" y="699770"/>
                </a:lnTo>
                <a:lnTo>
                  <a:pt x="5225527" y="665480"/>
                </a:lnTo>
                <a:lnTo>
                  <a:pt x="5280066" y="652780"/>
                </a:lnTo>
                <a:lnTo>
                  <a:pt x="5334741" y="638810"/>
                </a:lnTo>
                <a:lnTo>
                  <a:pt x="5389542" y="626110"/>
                </a:lnTo>
                <a:lnTo>
                  <a:pt x="5499485" y="598170"/>
                </a:lnTo>
                <a:lnTo>
                  <a:pt x="5665101" y="552450"/>
                </a:lnTo>
                <a:lnTo>
                  <a:pt x="5757623" y="524510"/>
                </a:lnTo>
                <a:lnTo>
                  <a:pt x="5804100" y="511810"/>
                </a:lnTo>
                <a:lnTo>
                  <a:pt x="6038910" y="441960"/>
                </a:lnTo>
                <a:lnTo>
                  <a:pt x="6086403" y="426720"/>
                </a:lnTo>
                <a:lnTo>
                  <a:pt x="6181975" y="398780"/>
                </a:lnTo>
                <a:lnTo>
                  <a:pt x="6375646" y="339090"/>
                </a:lnTo>
                <a:lnTo>
                  <a:pt x="6473851" y="309880"/>
                </a:lnTo>
                <a:lnTo>
                  <a:pt x="6523319" y="294640"/>
                </a:lnTo>
                <a:lnTo>
                  <a:pt x="6573041" y="280670"/>
                </a:lnTo>
                <a:lnTo>
                  <a:pt x="6825672" y="204470"/>
                </a:lnTo>
                <a:lnTo>
                  <a:pt x="6874069" y="190500"/>
                </a:lnTo>
                <a:lnTo>
                  <a:pt x="6874069" y="146050"/>
                </a:lnTo>
                <a:close/>
              </a:path>
              <a:path w="6874509" h="811529">
                <a:moveTo>
                  <a:pt x="1028481" y="0"/>
                </a:moveTo>
                <a:lnTo>
                  <a:pt x="980678" y="0"/>
                </a:lnTo>
                <a:lnTo>
                  <a:pt x="933458" y="1270"/>
                </a:lnTo>
                <a:lnTo>
                  <a:pt x="886864" y="3810"/>
                </a:lnTo>
                <a:lnTo>
                  <a:pt x="840944" y="7620"/>
                </a:lnTo>
                <a:lnTo>
                  <a:pt x="795742" y="12700"/>
                </a:lnTo>
                <a:lnTo>
                  <a:pt x="707679" y="27940"/>
                </a:lnTo>
                <a:lnTo>
                  <a:pt x="664908" y="36830"/>
                </a:lnTo>
                <a:lnTo>
                  <a:pt x="614215" y="50800"/>
                </a:lnTo>
                <a:lnTo>
                  <a:pt x="564569" y="66040"/>
                </a:lnTo>
                <a:lnTo>
                  <a:pt x="515920" y="82550"/>
                </a:lnTo>
                <a:lnTo>
                  <a:pt x="468220" y="101600"/>
                </a:lnTo>
                <a:lnTo>
                  <a:pt x="375475" y="142240"/>
                </a:lnTo>
                <a:lnTo>
                  <a:pt x="193673" y="241300"/>
                </a:lnTo>
                <a:lnTo>
                  <a:pt x="133121" y="275590"/>
                </a:lnTo>
                <a:lnTo>
                  <a:pt x="88681" y="303530"/>
                </a:lnTo>
                <a:lnTo>
                  <a:pt x="57262" y="325120"/>
                </a:lnTo>
                <a:lnTo>
                  <a:pt x="21129" y="363220"/>
                </a:lnTo>
                <a:lnTo>
                  <a:pt x="0" y="406400"/>
                </a:lnTo>
                <a:lnTo>
                  <a:pt x="11645" y="406400"/>
                </a:lnTo>
                <a:lnTo>
                  <a:pt x="101864" y="330200"/>
                </a:lnTo>
                <a:lnTo>
                  <a:pt x="135983" y="303530"/>
                </a:lnTo>
                <a:lnTo>
                  <a:pt x="166767" y="280670"/>
                </a:lnTo>
                <a:lnTo>
                  <a:pt x="230309" y="240030"/>
                </a:lnTo>
                <a:lnTo>
                  <a:pt x="269056" y="218440"/>
                </a:lnTo>
                <a:lnTo>
                  <a:pt x="316447" y="193040"/>
                </a:lnTo>
                <a:lnTo>
                  <a:pt x="375475" y="162560"/>
                </a:lnTo>
                <a:lnTo>
                  <a:pt x="421418" y="140970"/>
                </a:lnTo>
                <a:lnTo>
                  <a:pt x="468209" y="120650"/>
                </a:lnTo>
                <a:lnTo>
                  <a:pt x="564546" y="85090"/>
                </a:lnTo>
                <a:lnTo>
                  <a:pt x="614198" y="69850"/>
                </a:lnTo>
                <a:lnTo>
                  <a:pt x="664908" y="55880"/>
                </a:lnTo>
                <a:lnTo>
                  <a:pt x="751287" y="38100"/>
                </a:lnTo>
                <a:lnTo>
                  <a:pt x="795722" y="31750"/>
                </a:lnTo>
                <a:lnTo>
                  <a:pt x="840924" y="26670"/>
                </a:lnTo>
                <a:lnTo>
                  <a:pt x="886849" y="22860"/>
                </a:lnTo>
                <a:lnTo>
                  <a:pt x="933449" y="20320"/>
                </a:lnTo>
                <a:lnTo>
                  <a:pt x="980678" y="19050"/>
                </a:lnTo>
                <a:lnTo>
                  <a:pt x="1264609" y="19050"/>
                </a:lnTo>
                <a:lnTo>
                  <a:pt x="1224590" y="13970"/>
                </a:lnTo>
                <a:lnTo>
                  <a:pt x="1174919" y="8890"/>
                </a:lnTo>
                <a:lnTo>
                  <a:pt x="1125647" y="5080"/>
                </a:lnTo>
                <a:lnTo>
                  <a:pt x="1028481" y="0"/>
                </a:lnTo>
                <a:close/>
              </a:path>
            </a:pathLst>
          </a:custGeom>
          <a:solidFill>
            <a:srgbClr val="FFFFFF"/>
          </a:solidFill>
        </p:spPr>
        <p:txBody>
          <a:bodyPr wrap="square" lIns="0" tIns="0" rIns="0" bIns="0" rtlCol="0"/>
          <a:lstStyle/>
          <a:p>
            <a:endParaRPr/>
          </a:p>
        </p:txBody>
      </p:sp>
      <p:sp>
        <p:nvSpPr>
          <p:cNvPr id="25" name="bk object 25"/>
          <p:cNvSpPr/>
          <p:nvPr/>
        </p:nvSpPr>
        <p:spPr>
          <a:xfrm>
            <a:off x="3559806" y="6461087"/>
            <a:ext cx="2250440" cy="1311910"/>
          </a:xfrm>
          <a:custGeom>
            <a:avLst/>
            <a:gdLst/>
            <a:ahLst/>
            <a:cxnLst/>
            <a:rect l="l" t="t" r="r" b="b"/>
            <a:pathLst>
              <a:path w="2250440" h="1311909">
                <a:moveTo>
                  <a:pt x="1048078" y="0"/>
                </a:moveTo>
                <a:lnTo>
                  <a:pt x="989640" y="848"/>
                </a:lnTo>
                <a:lnTo>
                  <a:pt x="932010" y="3371"/>
                </a:lnTo>
                <a:lnTo>
                  <a:pt x="875164" y="7528"/>
                </a:lnTo>
                <a:lnTo>
                  <a:pt x="819165" y="13282"/>
                </a:lnTo>
                <a:lnTo>
                  <a:pt x="764076" y="20593"/>
                </a:lnTo>
                <a:lnTo>
                  <a:pt x="709961" y="29422"/>
                </a:lnTo>
                <a:lnTo>
                  <a:pt x="656882" y="39730"/>
                </a:lnTo>
                <a:lnTo>
                  <a:pt x="604902" y="51480"/>
                </a:lnTo>
                <a:lnTo>
                  <a:pt x="554085" y="64632"/>
                </a:lnTo>
                <a:lnTo>
                  <a:pt x="504493" y="79147"/>
                </a:lnTo>
                <a:lnTo>
                  <a:pt x="456190" y="94987"/>
                </a:lnTo>
                <a:lnTo>
                  <a:pt x="409238" y="112113"/>
                </a:lnTo>
                <a:lnTo>
                  <a:pt x="363700" y="130487"/>
                </a:lnTo>
                <a:lnTo>
                  <a:pt x="319641" y="150068"/>
                </a:lnTo>
                <a:lnTo>
                  <a:pt x="277122" y="170820"/>
                </a:lnTo>
                <a:lnTo>
                  <a:pt x="236206" y="192702"/>
                </a:lnTo>
                <a:lnTo>
                  <a:pt x="196958" y="215677"/>
                </a:lnTo>
                <a:lnTo>
                  <a:pt x="159439" y="239705"/>
                </a:lnTo>
                <a:lnTo>
                  <a:pt x="123713" y="264748"/>
                </a:lnTo>
                <a:lnTo>
                  <a:pt x="89843" y="290767"/>
                </a:lnTo>
                <a:lnTo>
                  <a:pt x="57892" y="317723"/>
                </a:lnTo>
                <a:lnTo>
                  <a:pt x="27923" y="345578"/>
                </a:lnTo>
                <a:lnTo>
                  <a:pt x="0" y="374293"/>
                </a:lnTo>
                <a:lnTo>
                  <a:pt x="0" y="1092795"/>
                </a:lnTo>
                <a:lnTo>
                  <a:pt x="29472" y="1122982"/>
                </a:lnTo>
                <a:lnTo>
                  <a:pt x="61209" y="1152212"/>
                </a:lnTo>
                <a:lnTo>
                  <a:pt x="95136" y="1180439"/>
                </a:lnTo>
                <a:lnTo>
                  <a:pt x="131179" y="1207618"/>
                </a:lnTo>
                <a:lnTo>
                  <a:pt x="169266" y="1233705"/>
                </a:lnTo>
                <a:lnTo>
                  <a:pt x="209322" y="1258656"/>
                </a:lnTo>
                <a:lnTo>
                  <a:pt x="251274" y="1282425"/>
                </a:lnTo>
                <a:lnTo>
                  <a:pt x="295048" y="1304968"/>
                </a:lnTo>
                <a:lnTo>
                  <a:pt x="308626" y="1311313"/>
                </a:lnTo>
                <a:lnTo>
                  <a:pt x="1787541" y="1311313"/>
                </a:lnTo>
                <a:lnTo>
                  <a:pt x="1863127" y="1272401"/>
                </a:lnTo>
                <a:lnTo>
                  <a:pt x="1906681" y="1246609"/>
                </a:lnTo>
                <a:lnTo>
                  <a:pt x="1948063" y="1219515"/>
                </a:lnTo>
                <a:lnTo>
                  <a:pt x="1987186" y="1191172"/>
                </a:lnTo>
                <a:lnTo>
                  <a:pt x="2023961" y="1161634"/>
                </a:lnTo>
                <a:lnTo>
                  <a:pt x="2058300" y="1130954"/>
                </a:lnTo>
                <a:lnTo>
                  <a:pt x="2090115" y="1099186"/>
                </a:lnTo>
                <a:lnTo>
                  <a:pt x="2119318" y="1066384"/>
                </a:lnTo>
                <a:lnTo>
                  <a:pt x="2145820" y="1032600"/>
                </a:lnTo>
                <a:lnTo>
                  <a:pt x="2169535" y="997889"/>
                </a:lnTo>
                <a:lnTo>
                  <a:pt x="2190373" y="962305"/>
                </a:lnTo>
                <a:lnTo>
                  <a:pt x="2208247" y="925900"/>
                </a:lnTo>
                <a:lnTo>
                  <a:pt x="2223069" y="888729"/>
                </a:lnTo>
                <a:lnTo>
                  <a:pt x="2234750" y="850844"/>
                </a:lnTo>
                <a:lnTo>
                  <a:pt x="2243203" y="812300"/>
                </a:lnTo>
                <a:lnTo>
                  <a:pt x="2248340" y="773151"/>
                </a:lnTo>
                <a:lnTo>
                  <a:pt x="2250062" y="733656"/>
                </a:lnTo>
                <a:lnTo>
                  <a:pt x="2250062" y="733223"/>
                </a:lnTo>
                <a:lnTo>
                  <a:pt x="2244235" y="660695"/>
                </a:lnTo>
                <a:lnTo>
                  <a:pt x="2227091" y="589969"/>
                </a:lnTo>
                <a:lnTo>
                  <a:pt x="2199192" y="521607"/>
                </a:lnTo>
                <a:lnTo>
                  <a:pt x="2161086" y="455945"/>
                </a:lnTo>
                <a:lnTo>
                  <a:pt x="2138378" y="424231"/>
                </a:lnTo>
                <a:lnTo>
                  <a:pt x="2113325" y="393318"/>
                </a:lnTo>
                <a:lnTo>
                  <a:pt x="2085995" y="363248"/>
                </a:lnTo>
                <a:lnTo>
                  <a:pt x="2056457" y="334063"/>
                </a:lnTo>
                <a:lnTo>
                  <a:pt x="2024781" y="305806"/>
                </a:lnTo>
                <a:lnTo>
                  <a:pt x="1991034" y="278517"/>
                </a:lnTo>
                <a:lnTo>
                  <a:pt x="1955286" y="252239"/>
                </a:lnTo>
                <a:lnTo>
                  <a:pt x="1917606" y="227014"/>
                </a:lnTo>
                <a:lnTo>
                  <a:pt x="1878061" y="202884"/>
                </a:lnTo>
                <a:lnTo>
                  <a:pt x="1836722" y="179891"/>
                </a:lnTo>
                <a:lnTo>
                  <a:pt x="1793656" y="158077"/>
                </a:lnTo>
                <a:lnTo>
                  <a:pt x="1748933" y="137484"/>
                </a:lnTo>
                <a:lnTo>
                  <a:pt x="1702621" y="118154"/>
                </a:lnTo>
                <a:lnTo>
                  <a:pt x="1654789" y="100129"/>
                </a:lnTo>
                <a:lnTo>
                  <a:pt x="1605506" y="83451"/>
                </a:lnTo>
                <a:lnTo>
                  <a:pt x="1554841" y="68162"/>
                </a:lnTo>
                <a:lnTo>
                  <a:pt x="1502862" y="54304"/>
                </a:lnTo>
                <a:lnTo>
                  <a:pt x="1449638" y="41919"/>
                </a:lnTo>
                <a:lnTo>
                  <a:pt x="1395238" y="31049"/>
                </a:lnTo>
                <a:lnTo>
                  <a:pt x="1339730" y="21736"/>
                </a:lnTo>
                <a:lnTo>
                  <a:pt x="1283184" y="14023"/>
                </a:lnTo>
                <a:lnTo>
                  <a:pt x="1225669" y="7950"/>
                </a:lnTo>
                <a:lnTo>
                  <a:pt x="1167252" y="3560"/>
                </a:lnTo>
                <a:lnTo>
                  <a:pt x="1108003" y="896"/>
                </a:lnTo>
                <a:lnTo>
                  <a:pt x="1048078" y="0"/>
                </a:lnTo>
                <a:close/>
              </a:path>
            </a:pathLst>
          </a:custGeom>
          <a:solidFill>
            <a:srgbClr val="FFFFFF"/>
          </a:solidFill>
        </p:spPr>
        <p:txBody>
          <a:bodyPr wrap="square" lIns="0" tIns="0" rIns="0" bIns="0" rtlCol="0"/>
          <a:lstStyle/>
          <a:p>
            <a:endParaRPr/>
          </a:p>
        </p:txBody>
      </p:sp>
      <p:sp>
        <p:nvSpPr>
          <p:cNvPr id="26" name="bk object 26"/>
          <p:cNvSpPr/>
          <p:nvPr/>
        </p:nvSpPr>
        <p:spPr>
          <a:xfrm>
            <a:off x="9059373" y="7366561"/>
            <a:ext cx="507365" cy="299720"/>
          </a:xfrm>
          <a:custGeom>
            <a:avLst/>
            <a:gdLst/>
            <a:ahLst/>
            <a:cxnLst/>
            <a:rect l="l" t="t" r="r" b="b"/>
            <a:pathLst>
              <a:path w="507365" h="299720">
                <a:moveTo>
                  <a:pt x="249189" y="0"/>
                </a:moveTo>
                <a:lnTo>
                  <a:pt x="200883" y="4160"/>
                </a:lnTo>
                <a:lnTo>
                  <a:pt x="154172" y="13765"/>
                </a:lnTo>
                <a:lnTo>
                  <a:pt x="110495" y="28771"/>
                </a:lnTo>
                <a:lnTo>
                  <a:pt x="71293" y="49134"/>
                </a:lnTo>
                <a:lnTo>
                  <a:pt x="30933" y="82266"/>
                </a:lnTo>
                <a:lnTo>
                  <a:pt x="7188" y="118954"/>
                </a:lnTo>
                <a:lnTo>
                  <a:pt x="0" y="157183"/>
                </a:lnTo>
                <a:lnTo>
                  <a:pt x="9312" y="194940"/>
                </a:lnTo>
                <a:lnTo>
                  <a:pt x="35068" y="230211"/>
                </a:lnTo>
                <a:lnTo>
                  <a:pt x="77211" y="260983"/>
                </a:lnTo>
                <a:lnTo>
                  <a:pt x="117525" y="279012"/>
                </a:lnTo>
                <a:lnTo>
                  <a:pt x="161989" y="291433"/>
                </a:lnTo>
                <a:lnTo>
                  <a:pt x="209166" y="298288"/>
                </a:lnTo>
                <a:lnTo>
                  <a:pt x="257621" y="299616"/>
                </a:lnTo>
                <a:lnTo>
                  <a:pt x="305918" y="295458"/>
                </a:lnTo>
                <a:lnTo>
                  <a:pt x="352624" y="285854"/>
                </a:lnTo>
                <a:lnTo>
                  <a:pt x="396301" y="270844"/>
                </a:lnTo>
                <a:lnTo>
                  <a:pt x="435516" y="250467"/>
                </a:lnTo>
                <a:lnTo>
                  <a:pt x="475870" y="217327"/>
                </a:lnTo>
                <a:lnTo>
                  <a:pt x="499620" y="180639"/>
                </a:lnTo>
                <a:lnTo>
                  <a:pt x="506815" y="142419"/>
                </a:lnTo>
                <a:lnTo>
                  <a:pt x="497506" y="104679"/>
                </a:lnTo>
                <a:lnTo>
                  <a:pt x="471742" y="69433"/>
                </a:lnTo>
                <a:lnTo>
                  <a:pt x="429572" y="38695"/>
                </a:lnTo>
                <a:lnTo>
                  <a:pt x="389282" y="20632"/>
                </a:lnTo>
                <a:lnTo>
                  <a:pt x="344829" y="8192"/>
                </a:lnTo>
                <a:lnTo>
                  <a:pt x="297651" y="1329"/>
                </a:lnTo>
                <a:lnTo>
                  <a:pt x="249189" y="0"/>
                </a:lnTo>
                <a:close/>
              </a:path>
            </a:pathLst>
          </a:custGeom>
          <a:solidFill>
            <a:srgbClr val="FFFFFF"/>
          </a:solidFill>
        </p:spPr>
        <p:txBody>
          <a:bodyPr wrap="square" lIns="0" tIns="0" rIns="0" bIns="0" rtlCol="0"/>
          <a:lstStyle/>
          <a:p>
            <a:endParaRPr/>
          </a:p>
        </p:txBody>
      </p:sp>
      <p:sp>
        <p:nvSpPr>
          <p:cNvPr id="27" name="bk object 27"/>
          <p:cNvSpPr/>
          <p:nvPr/>
        </p:nvSpPr>
        <p:spPr>
          <a:xfrm>
            <a:off x="7051741" y="7062368"/>
            <a:ext cx="829310" cy="490855"/>
          </a:xfrm>
          <a:custGeom>
            <a:avLst/>
            <a:gdLst/>
            <a:ahLst/>
            <a:cxnLst/>
            <a:rect l="l" t="t" r="r" b="b"/>
            <a:pathLst>
              <a:path w="829309" h="490854">
                <a:moveTo>
                  <a:pt x="432187" y="0"/>
                </a:moveTo>
                <a:lnTo>
                  <a:pt x="383233" y="1425"/>
                </a:lnTo>
                <a:lnTo>
                  <a:pt x="334647" y="6241"/>
                </a:lnTo>
                <a:lnTo>
                  <a:pt x="286978" y="14433"/>
                </a:lnTo>
                <a:lnTo>
                  <a:pt x="240776" y="25982"/>
                </a:lnTo>
                <a:lnTo>
                  <a:pt x="196589" y="40873"/>
                </a:lnTo>
                <a:lnTo>
                  <a:pt x="154966" y="59090"/>
                </a:lnTo>
                <a:lnTo>
                  <a:pt x="116457" y="80615"/>
                </a:lnTo>
                <a:lnTo>
                  <a:pt x="73635" y="112272"/>
                </a:lnTo>
                <a:lnTo>
                  <a:pt x="40597" y="146500"/>
                </a:lnTo>
                <a:lnTo>
                  <a:pt x="17325" y="182587"/>
                </a:lnTo>
                <a:lnTo>
                  <a:pt x="3799" y="219816"/>
                </a:lnTo>
                <a:lnTo>
                  <a:pt x="0" y="257475"/>
                </a:lnTo>
                <a:lnTo>
                  <a:pt x="5909" y="294848"/>
                </a:lnTo>
                <a:lnTo>
                  <a:pt x="21507" y="331223"/>
                </a:lnTo>
                <a:lnTo>
                  <a:pt x="46776" y="365884"/>
                </a:lnTo>
                <a:lnTo>
                  <a:pt x="81696" y="398118"/>
                </a:lnTo>
                <a:lnTo>
                  <a:pt x="126249" y="427210"/>
                </a:lnTo>
                <a:lnTo>
                  <a:pt x="165896" y="446459"/>
                </a:lnTo>
                <a:lnTo>
                  <a:pt x="208467" y="462225"/>
                </a:lnTo>
                <a:lnTo>
                  <a:pt x="253411" y="474523"/>
                </a:lnTo>
                <a:lnTo>
                  <a:pt x="300181" y="483369"/>
                </a:lnTo>
                <a:lnTo>
                  <a:pt x="348226" y="488778"/>
                </a:lnTo>
                <a:lnTo>
                  <a:pt x="396998" y="490766"/>
                </a:lnTo>
                <a:lnTo>
                  <a:pt x="445949" y="489348"/>
                </a:lnTo>
                <a:lnTo>
                  <a:pt x="494528" y="484540"/>
                </a:lnTo>
                <a:lnTo>
                  <a:pt x="542187" y="476358"/>
                </a:lnTo>
                <a:lnTo>
                  <a:pt x="588378" y="464816"/>
                </a:lnTo>
                <a:lnTo>
                  <a:pt x="632550" y="449931"/>
                </a:lnTo>
                <a:lnTo>
                  <a:pt x="674156" y="431718"/>
                </a:lnTo>
                <a:lnTo>
                  <a:pt x="712646" y="410192"/>
                </a:lnTo>
                <a:lnTo>
                  <a:pt x="755517" y="378531"/>
                </a:lnTo>
                <a:lnTo>
                  <a:pt x="788591" y="344303"/>
                </a:lnTo>
                <a:lnTo>
                  <a:pt x="811887" y="308221"/>
                </a:lnTo>
                <a:lnTo>
                  <a:pt x="825425" y="270998"/>
                </a:lnTo>
                <a:lnTo>
                  <a:pt x="829227" y="233346"/>
                </a:lnTo>
                <a:lnTo>
                  <a:pt x="823312" y="195979"/>
                </a:lnTo>
                <a:lnTo>
                  <a:pt x="807701" y="159607"/>
                </a:lnTo>
                <a:lnTo>
                  <a:pt x="782413" y="124945"/>
                </a:lnTo>
                <a:lnTo>
                  <a:pt x="747470" y="92704"/>
                </a:lnTo>
                <a:lnTo>
                  <a:pt x="702892" y="63597"/>
                </a:lnTo>
                <a:lnTo>
                  <a:pt x="663260" y="44325"/>
                </a:lnTo>
                <a:lnTo>
                  <a:pt x="620702" y="28545"/>
                </a:lnTo>
                <a:lnTo>
                  <a:pt x="575766" y="16238"/>
                </a:lnTo>
                <a:lnTo>
                  <a:pt x="529003" y="7390"/>
                </a:lnTo>
                <a:lnTo>
                  <a:pt x="480960" y="1982"/>
                </a:lnTo>
                <a:lnTo>
                  <a:pt x="432187" y="0"/>
                </a:lnTo>
                <a:close/>
              </a:path>
            </a:pathLst>
          </a:custGeom>
          <a:solidFill>
            <a:srgbClr val="FFFFFF"/>
          </a:solidFill>
        </p:spPr>
        <p:txBody>
          <a:bodyPr wrap="square" lIns="0" tIns="0" rIns="0" bIns="0" rtlCol="0"/>
          <a:lstStyle/>
          <a:p>
            <a:endParaRPr/>
          </a:p>
        </p:txBody>
      </p:sp>
      <p:sp>
        <p:nvSpPr>
          <p:cNvPr id="28" name="bk object 28"/>
          <p:cNvSpPr/>
          <p:nvPr/>
        </p:nvSpPr>
        <p:spPr>
          <a:xfrm>
            <a:off x="3559806" y="6187489"/>
            <a:ext cx="1550670" cy="923925"/>
          </a:xfrm>
          <a:custGeom>
            <a:avLst/>
            <a:gdLst/>
            <a:ahLst/>
            <a:cxnLst/>
            <a:rect l="l" t="t" r="r" b="b"/>
            <a:pathLst>
              <a:path w="1550670" h="923925">
                <a:moveTo>
                  <a:pt x="806696" y="0"/>
                </a:moveTo>
                <a:lnTo>
                  <a:pt x="756764" y="517"/>
                </a:lnTo>
                <a:lnTo>
                  <a:pt x="706884" y="2910"/>
                </a:lnTo>
                <a:lnTo>
                  <a:pt x="657221" y="7175"/>
                </a:lnTo>
                <a:lnTo>
                  <a:pt x="607939" y="13307"/>
                </a:lnTo>
                <a:lnTo>
                  <a:pt x="559202" y="21300"/>
                </a:lnTo>
                <a:lnTo>
                  <a:pt x="511175" y="31151"/>
                </a:lnTo>
                <a:lnTo>
                  <a:pt x="464022" y="42854"/>
                </a:lnTo>
                <a:lnTo>
                  <a:pt x="417907" y="56404"/>
                </a:lnTo>
                <a:lnTo>
                  <a:pt x="372995" y="71797"/>
                </a:lnTo>
                <a:lnTo>
                  <a:pt x="329450" y="89028"/>
                </a:lnTo>
                <a:lnTo>
                  <a:pt x="287436" y="108093"/>
                </a:lnTo>
                <a:lnTo>
                  <a:pt x="247118" y="128986"/>
                </a:lnTo>
                <a:lnTo>
                  <a:pt x="208661" y="151702"/>
                </a:lnTo>
                <a:lnTo>
                  <a:pt x="162463" y="183451"/>
                </a:lnTo>
                <a:lnTo>
                  <a:pt x="121749" y="216821"/>
                </a:lnTo>
                <a:lnTo>
                  <a:pt x="86505" y="251591"/>
                </a:lnTo>
                <a:lnTo>
                  <a:pt x="56720" y="287546"/>
                </a:lnTo>
                <a:lnTo>
                  <a:pt x="32382" y="324466"/>
                </a:lnTo>
                <a:lnTo>
                  <a:pt x="13479" y="362134"/>
                </a:lnTo>
                <a:lnTo>
                  <a:pt x="0" y="400330"/>
                </a:lnTo>
                <a:lnTo>
                  <a:pt x="0" y="553048"/>
                </a:lnTo>
                <a:lnTo>
                  <a:pt x="14391" y="592778"/>
                </a:lnTo>
                <a:lnTo>
                  <a:pt x="34802" y="631648"/>
                </a:lnTo>
                <a:lnTo>
                  <a:pt x="61228" y="669401"/>
                </a:lnTo>
                <a:lnTo>
                  <a:pt x="93664" y="705781"/>
                </a:lnTo>
                <a:lnTo>
                  <a:pt x="132108" y="740533"/>
                </a:lnTo>
                <a:lnTo>
                  <a:pt x="176554" y="773400"/>
                </a:lnTo>
                <a:lnTo>
                  <a:pt x="226999" y="804127"/>
                </a:lnTo>
                <a:lnTo>
                  <a:pt x="266676" y="824566"/>
                </a:lnTo>
                <a:lnTo>
                  <a:pt x="308104" y="843077"/>
                </a:lnTo>
                <a:lnTo>
                  <a:pt x="351120" y="859664"/>
                </a:lnTo>
                <a:lnTo>
                  <a:pt x="395560" y="874331"/>
                </a:lnTo>
                <a:lnTo>
                  <a:pt x="441259" y="887084"/>
                </a:lnTo>
                <a:lnTo>
                  <a:pt x="488053" y="897927"/>
                </a:lnTo>
                <a:lnTo>
                  <a:pt x="535779" y="906865"/>
                </a:lnTo>
                <a:lnTo>
                  <a:pt x="584273" y="913903"/>
                </a:lnTo>
                <a:lnTo>
                  <a:pt x="633370" y="919045"/>
                </a:lnTo>
                <a:lnTo>
                  <a:pt x="682906" y="922296"/>
                </a:lnTo>
                <a:lnTo>
                  <a:pt x="732717" y="923662"/>
                </a:lnTo>
                <a:lnTo>
                  <a:pt x="782640" y="923146"/>
                </a:lnTo>
                <a:lnTo>
                  <a:pt x="832510" y="920754"/>
                </a:lnTo>
                <a:lnTo>
                  <a:pt x="882163" y="916491"/>
                </a:lnTo>
                <a:lnTo>
                  <a:pt x="931436" y="910361"/>
                </a:lnTo>
                <a:lnTo>
                  <a:pt x="980163" y="902368"/>
                </a:lnTo>
                <a:lnTo>
                  <a:pt x="1028181" y="892519"/>
                </a:lnTo>
                <a:lnTo>
                  <a:pt x="1075327" y="880817"/>
                </a:lnTo>
                <a:lnTo>
                  <a:pt x="1121435" y="867267"/>
                </a:lnTo>
                <a:lnTo>
                  <a:pt x="1166342" y="851874"/>
                </a:lnTo>
                <a:lnTo>
                  <a:pt x="1209885" y="834644"/>
                </a:lnTo>
                <a:lnTo>
                  <a:pt x="1251898" y="815579"/>
                </a:lnTo>
                <a:lnTo>
                  <a:pt x="1292218" y="794687"/>
                </a:lnTo>
                <a:lnTo>
                  <a:pt x="1330680" y="771970"/>
                </a:lnTo>
                <a:lnTo>
                  <a:pt x="1373323" y="742871"/>
                </a:lnTo>
                <a:lnTo>
                  <a:pt x="1411354" y="712395"/>
                </a:lnTo>
                <a:lnTo>
                  <a:pt x="1444777" y="680708"/>
                </a:lnTo>
                <a:lnTo>
                  <a:pt x="1473597" y="647979"/>
                </a:lnTo>
                <a:lnTo>
                  <a:pt x="1497819" y="614375"/>
                </a:lnTo>
                <a:lnTo>
                  <a:pt x="1517447" y="580065"/>
                </a:lnTo>
                <a:lnTo>
                  <a:pt x="1542938" y="509996"/>
                </a:lnTo>
                <a:lnTo>
                  <a:pt x="1550108" y="439114"/>
                </a:lnTo>
                <a:lnTo>
                  <a:pt x="1546833" y="403788"/>
                </a:lnTo>
                <a:lnTo>
                  <a:pt x="1526587" y="334205"/>
                </a:lnTo>
                <a:lnTo>
                  <a:pt x="1488110" y="267166"/>
                </a:lnTo>
                <a:lnTo>
                  <a:pt x="1462046" y="235020"/>
                </a:lnTo>
                <a:lnTo>
                  <a:pt x="1431438" y="204013"/>
                </a:lnTo>
                <a:lnTo>
                  <a:pt x="1396290" y="174314"/>
                </a:lnTo>
                <a:lnTo>
                  <a:pt x="1356606" y="146089"/>
                </a:lnTo>
                <a:lnTo>
                  <a:pt x="1312392" y="119508"/>
                </a:lnTo>
                <a:lnTo>
                  <a:pt x="1272732" y="99071"/>
                </a:lnTo>
                <a:lnTo>
                  <a:pt x="1231317" y="80563"/>
                </a:lnTo>
                <a:lnTo>
                  <a:pt x="1188311" y="63979"/>
                </a:lnTo>
                <a:lnTo>
                  <a:pt x="1143877" y="49315"/>
                </a:lnTo>
                <a:lnTo>
                  <a:pt x="1098181" y="36565"/>
                </a:lnTo>
                <a:lnTo>
                  <a:pt x="1051387" y="25724"/>
                </a:lnTo>
                <a:lnTo>
                  <a:pt x="1003659" y="16788"/>
                </a:lnTo>
                <a:lnTo>
                  <a:pt x="955162" y="9753"/>
                </a:lnTo>
                <a:lnTo>
                  <a:pt x="906059" y="4613"/>
                </a:lnTo>
                <a:lnTo>
                  <a:pt x="856516" y="1363"/>
                </a:lnTo>
                <a:lnTo>
                  <a:pt x="806696" y="0"/>
                </a:lnTo>
                <a:close/>
              </a:path>
            </a:pathLst>
          </a:custGeom>
          <a:solidFill>
            <a:srgbClr val="FFFFFF"/>
          </a:solidFill>
        </p:spPr>
        <p:txBody>
          <a:bodyPr wrap="square" lIns="0" tIns="0" rIns="0" bIns="0" rtlCol="0"/>
          <a:lstStyle/>
          <a:p>
            <a:endParaRPr/>
          </a:p>
        </p:txBody>
      </p:sp>
      <p:sp>
        <p:nvSpPr>
          <p:cNvPr id="2" name="Holder 2"/>
          <p:cNvSpPr>
            <a:spLocks noGrp="1"/>
          </p:cNvSpPr>
          <p:nvPr>
            <p:ph type="title"/>
          </p:nvPr>
        </p:nvSpPr>
        <p:spPr>
          <a:xfrm>
            <a:off x="599948" y="1328764"/>
            <a:ext cx="8858503" cy="1073150"/>
          </a:xfrm>
          <a:prstGeom prst="rect">
            <a:avLst/>
          </a:prstGeom>
        </p:spPr>
        <p:txBody>
          <a:bodyPr wrap="square" lIns="0" tIns="0" rIns="0" bIns="0">
            <a:spAutoFit/>
          </a:bodyPr>
          <a:lstStyle>
            <a:lvl1pPr>
              <a:defRPr sz="2400" b="1" i="0">
                <a:solidFill>
                  <a:srgbClr val="034694"/>
                </a:solidFill>
                <a:latin typeface="Century Gothic"/>
                <a:cs typeface="Century Gothic"/>
              </a:defRPr>
            </a:lvl1pPr>
          </a:lstStyle>
          <a:p>
            <a:endParaRPr/>
          </a:p>
        </p:txBody>
      </p:sp>
      <p:sp>
        <p:nvSpPr>
          <p:cNvPr id="3" name="Holder 3"/>
          <p:cNvSpPr>
            <a:spLocks noGrp="1"/>
          </p:cNvSpPr>
          <p:nvPr>
            <p:ph type="body" idx="1"/>
          </p:nvPr>
        </p:nvSpPr>
        <p:spPr>
          <a:xfrm>
            <a:off x="599948" y="1743211"/>
            <a:ext cx="8858503" cy="4328160"/>
          </a:xfrm>
          <a:prstGeom prst="rect">
            <a:avLst/>
          </a:prstGeom>
        </p:spPr>
        <p:txBody>
          <a:bodyPr wrap="square" lIns="0" tIns="0" rIns="0" bIns="0">
            <a:spAutoFit/>
          </a:bodyPr>
          <a:lstStyle>
            <a:lvl1pPr>
              <a:defRPr sz="1800" b="0" i="0">
                <a:solidFill>
                  <a:srgbClr val="034694"/>
                </a:solidFill>
                <a:latin typeface="Arial Unicode MS"/>
                <a:cs typeface="Arial Unicode MS"/>
              </a:defRPr>
            </a:lvl1pPr>
          </a:lstStyle>
          <a:p>
            <a:endParaRPr/>
          </a:p>
        </p:txBody>
      </p:sp>
      <p:sp>
        <p:nvSpPr>
          <p:cNvPr id="4" name="Holder 4"/>
          <p:cNvSpPr>
            <a:spLocks noGrp="1"/>
          </p:cNvSpPr>
          <p:nvPr>
            <p:ph type="ftr" sz="quarter" idx="5"/>
          </p:nvPr>
        </p:nvSpPr>
        <p:spPr>
          <a:xfrm>
            <a:off x="6560156" y="6098275"/>
            <a:ext cx="2512059" cy="528954"/>
          </a:xfrm>
          <a:prstGeom prst="rect">
            <a:avLst/>
          </a:prstGeom>
        </p:spPr>
        <p:txBody>
          <a:bodyPr wrap="square" lIns="0" tIns="0" rIns="0" bIns="0">
            <a:spAutoFit/>
          </a:bodyPr>
          <a:lstStyle>
            <a:lvl1pPr>
              <a:defRPr sz="2400" b="1" i="0">
                <a:solidFill>
                  <a:srgbClr val="076836"/>
                </a:solidFill>
                <a:latin typeface="Tahoma"/>
                <a:cs typeface="Tahoma"/>
              </a:defRPr>
            </a:lvl1pPr>
          </a:lstStyle>
          <a:p>
            <a:pPr marL="12700">
              <a:lnSpc>
                <a:spcPts val="2315"/>
              </a:lnSpc>
            </a:pPr>
            <a:r>
              <a:rPr spc="25" dirty="0">
                <a:latin typeface="Tahoma"/>
                <a:cs typeface="Tahoma"/>
              </a:rPr>
              <a:t>CLEAN</a:t>
            </a:r>
            <a:r>
              <a:rPr spc="40" dirty="0">
                <a:latin typeface="Tahoma"/>
                <a:cs typeface="Tahoma"/>
              </a:rPr>
              <a:t> </a:t>
            </a:r>
            <a:r>
              <a:rPr spc="45" dirty="0">
                <a:latin typeface="Tahoma"/>
                <a:cs typeface="Tahoma"/>
              </a:rPr>
              <a:t>POWER</a:t>
            </a:r>
          </a:p>
          <a:p>
            <a:pPr marL="618490">
              <a:lnSpc>
                <a:spcPts val="1739"/>
              </a:lnSpc>
              <a:tabLst>
                <a:tab pos="1256665" algn="l"/>
              </a:tabLst>
            </a:pPr>
            <a:r>
              <a:rPr sz="1600" spc="220" dirty="0">
                <a:solidFill>
                  <a:srgbClr val="1D4D99"/>
                </a:solidFill>
                <a:latin typeface="Tahoma"/>
                <a:cs typeface="Tahoma"/>
              </a:rPr>
              <a:t>LOS	</a:t>
            </a:r>
            <a:r>
              <a:rPr sz="1600" spc="280" dirty="0">
                <a:solidFill>
                  <a:srgbClr val="1D4D99"/>
                </a:solidFill>
                <a:latin typeface="Tahoma"/>
                <a:cs typeface="Tahoma"/>
              </a:rPr>
              <a:t>ANGELES</a:t>
            </a:r>
            <a:r>
              <a:rPr sz="1600" spc="-150" dirty="0">
                <a:solidFill>
                  <a:srgbClr val="1D4D99"/>
                </a:solidFill>
                <a:latin typeface="Tahoma"/>
                <a:cs typeface="Tahoma"/>
              </a:rPr>
              <a:t> </a:t>
            </a:r>
            <a:endParaRPr sz="1600">
              <a:latin typeface="Tahoma"/>
              <a:cs typeface="Tahoma"/>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56F504B9-CFDC-704E-9AAC-10CACF0445F9}" type="datetime1">
              <a:rPr lang="en-US" smtClean="0"/>
              <a:t>7/10/17</a:t>
            </a:fld>
            <a:endParaRPr lang="en-US"/>
          </a:p>
        </p:txBody>
      </p:sp>
      <p:sp>
        <p:nvSpPr>
          <p:cNvPr id="6" name="Holder 6"/>
          <p:cNvSpPr>
            <a:spLocks noGrp="1"/>
          </p:cNvSpPr>
          <p:nvPr>
            <p:ph type="sldNum" sz="quarter" idx="7"/>
          </p:nvPr>
        </p:nvSpPr>
        <p:spPr>
          <a:xfrm>
            <a:off x="7242048" y="7228332"/>
            <a:ext cx="2313432"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7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5.jpg"/></Relationships>
</file>

<file path=ppt/slides/_rels/slide6.xml.rels><?xml version="1.0" encoding="UTF-8" standalone="yes"?>
<Relationships xmlns="http://schemas.openxmlformats.org/package/2006/relationships"><Relationship Id="rId3" Type="http://schemas.openxmlformats.org/officeDocument/2006/relationships/image" Target="../media/image75.jpg"/><Relationship Id="rId4" Type="http://schemas.openxmlformats.org/officeDocument/2006/relationships/image" Target="../media/image76.png"/><Relationship Id="rId5" Type="http://schemas.openxmlformats.org/officeDocument/2006/relationships/image" Target="../media/image77.jpg"/><Relationship Id="rId6" Type="http://schemas.openxmlformats.org/officeDocument/2006/relationships/image" Target="../media/image78.png"/><Relationship Id="rId7" Type="http://schemas.openxmlformats.org/officeDocument/2006/relationships/image" Target="../media/image79.png"/><Relationship Id="rId8" Type="http://schemas.openxmlformats.org/officeDocument/2006/relationships/image" Target="../media/image80.jpg"/><Relationship Id="rId9" Type="http://schemas.openxmlformats.org/officeDocument/2006/relationships/image" Target="../media/image81.jpeg"/><Relationship Id="rId10" Type="http://schemas.openxmlformats.org/officeDocument/2006/relationships/image" Target="../media/image82.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5.jpg"/></Relationships>
</file>

<file path=ppt/slides/_rels/slide13.xml.rels><?xml version="1.0" encoding="UTF-8" standalone="yes"?>
<Relationships xmlns="http://schemas.openxmlformats.org/package/2006/relationships"><Relationship Id="rId3" Type="http://schemas.openxmlformats.org/officeDocument/2006/relationships/image" Target="../media/image75.jpg"/><Relationship Id="rId4" Type="http://schemas.openxmlformats.org/officeDocument/2006/relationships/image" Target="../media/image83.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5.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p:nvPr/>
        </p:nvSpPr>
        <p:spPr>
          <a:xfrm>
            <a:off x="1505523" y="2275369"/>
            <a:ext cx="7456805" cy="1816100"/>
          </a:xfrm>
          <a:custGeom>
            <a:avLst/>
            <a:gdLst/>
            <a:ahLst/>
            <a:cxnLst/>
            <a:rect l="l" t="t" r="r" b="b"/>
            <a:pathLst>
              <a:path w="7456805" h="1816100">
                <a:moveTo>
                  <a:pt x="5740141" y="1803400"/>
                </a:moveTo>
                <a:lnTo>
                  <a:pt x="4970947" y="1803400"/>
                </a:lnTo>
                <a:lnTo>
                  <a:pt x="5020969" y="1816100"/>
                </a:lnTo>
                <a:lnTo>
                  <a:pt x="5688160" y="1816100"/>
                </a:lnTo>
                <a:lnTo>
                  <a:pt x="5740141" y="1803400"/>
                </a:lnTo>
                <a:close/>
              </a:path>
              <a:path w="7456805" h="1816100">
                <a:moveTo>
                  <a:pt x="5844090" y="1790700"/>
                </a:moveTo>
                <a:lnTo>
                  <a:pt x="4871755" y="1790700"/>
                </a:lnTo>
                <a:lnTo>
                  <a:pt x="4921203" y="1803400"/>
                </a:lnTo>
                <a:lnTo>
                  <a:pt x="5792123" y="1803400"/>
                </a:lnTo>
                <a:lnTo>
                  <a:pt x="5844090" y="1790700"/>
                </a:lnTo>
                <a:close/>
              </a:path>
              <a:path w="7456805" h="1816100">
                <a:moveTo>
                  <a:pt x="7099866" y="190500"/>
                </a:moveTo>
                <a:lnTo>
                  <a:pt x="6217315" y="190500"/>
                </a:lnTo>
                <a:lnTo>
                  <a:pt x="6269514" y="203200"/>
                </a:lnTo>
                <a:lnTo>
                  <a:pt x="6321182" y="203200"/>
                </a:lnTo>
                <a:lnTo>
                  <a:pt x="6421409" y="228600"/>
                </a:lnTo>
                <a:lnTo>
                  <a:pt x="6469210" y="254000"/>
                </a:lnTo>
                <a:lnTo>
                  <a:pt x="6514966" y="266700"/>
                </a:lnTo>
                <a:lnTo>
                  <a:pt x="6558296" y="292100"/>
                </a:lnTo>
                <a:lnTo>
                  <a:pt x="6598822" y="330200"/>
                </a:lnTo>
                <a:lnTo>
                  <a:pt x="6650994" y="355600"/>
                </a:lnTo>
                <a:lnTo>
                  <a:pt x="6695848" y="393700"/>
                </a:lnTo>
                <a:lnTo>
                  <a:pt x="6733330" y="431800"/>
                </a:lnTo>
                <a:lnTo>
                  <a:pt x="6763383" y="469900"/>
                </a:lnTo>
                <a:lnTo>
                  <a:pt x="6785951" y="508000"/>
                </a:lnTo>
                <a:lnTo>
                  <a:pt x="6800980" y="546100"/>
                </a:lnTo>
                <a:lnTo>
                  <a:pt x="6808413" y="596900"/>
                </a:lnTo>
                <a:lnTo>
                  <a:pt x="6808194" y="635000"/>
                </a:lnTo>
                <a:lnTo>
                  <a:pt x="6803405" y="673100"/>
                </a:lnTo>
                <a:lnTo>
                  <a:pt x="6793791" y="723900"/>
                </a:lnTo>
                <a:lnTo>
                  <a:pt x="6779456" y="762000"/>
                </a:lnTo>
                <a:lnTo>
                  <a:pt x="6760504" y="800100"/>
                </a:lnTo>
                <a:lnTo>
                  <a:pt x="6737038" y="838200"/>
                </a:lnTo>
                <a:lnTo>
                  <a:pt x="6709162" y="876300"/>
                </a:lnTo>
                <a:lnTo>
                  <a:pt x="6676980" y="914400"/>
                </a:lnTo>
                <a:lnTo>
                  <a:pt x="6640595" y="952500"/>
                </a:lnTo>
                <a:lnTo>
                  <a:pt x="6600110" y="990600"/>
                </a:lnTo>
                <a:lnTo>
                  <a:pt x="6555630" y="1028700"/>
                </a:lnTo>
                <a:lnTo>
                  <a:pt x="6526939" y="1054100"/>
                </a:lnTo>
                <a:lnTo>
                  <a:pt x="6496557" y="1066800"/>
                </a:lnTo>
                <a:lnTo>
                  <a:pt x="6464529" y="1092200"/>
                </a:lnTo>
                <a:lnTo>
                  <a:pt x="6430903" y="1104900"/>
                </a:lnTo>
                <a:lnTo>
                  <a:pt x="6395726" y="1130300"/>
                </a:lnTo>
                <a:lnTo>
                  <a:pt x="6359045" y="1143000"/>
                </a:lnTo>
                <a:lnTo>
                  <a:pt x="6320907" y="1155700"/>
                </a:lnTo>
                <a:lnTo>
                  <a:pt x="6281359" y="1168400"/>
                </a:lnTo>
                <a:lnTo>
                  <a:pt x="6198220" y="1193800"/>
                </a:lnTo>
                <a:lnTo>
                  <a:pt x="6110004" y="1219200"/>
                </a:lnTo>
                <a:lnTo>
                  <a:pt x="6017088" y="1244600"/>
                </a:lnTo>
                <a:lnTo>
                  <a:pt x="5968985" y="1244600"/>
                </a:lnTo>
                <a:lnTo>
                  <a:pt x="5919849" y="1257300"/>
                </a:lnTo>
                <a:lnTo>
                  <a:pt x="5869724" y="1257300"/>
                </a:lnTo>
                <a:lnTo>
                  <a:pt x="5818660" y="1270000"/>
                </a:lnTo>
                <a:lnTo>
                  <a:pt x="5766703" y="1270000"/>
                </a:lnTo>
                <a:lnTo>
                  <a:pt x="5713900" y="1282700"/>
                </a:lnTo>
                <a:lnTo>
                  <a:pt x="2315367" y="1282700"/>
                </a:lnTo>
                <a:lnTo>
                  <a:pt x="2367706" y="1295400"/>
                </a:lnTo>
                <a:lnTo>
                  <a:pt x="2473211" y="1295400"/>
                </a:lnTo>
                <a:lnTo>
                  <a:pt x="2526358" y="1308100"/>
                </a:lnTo>
                <a:lnTo>
                  <a:pt x="2579754" y="1308100"/>
                </a:lnTo>
                <a:lnTo>
                  <a:pt x="2687254" y="1333500"/>
                </a:lnTo>
                <a:lnTo>
                  <a:pt x="2741337" y="1333500"/>
                </a:lnTo>
                <a:lnTo>
                  <a:pt x="2795629" y="1346200"/>
                </a:lnTo>
                <a:lnTo>
                  <a:pt x="2839518" y="1358900"/>
                </a:lnTo>
                <a:lnTo>
                  <a:pt x="2883205" y="1358900"/>
                </a:lnTo>
                <a:lnTo>
                  <a:pt x="2970130" y="1384300"/>
                </a:lnTo>
                <a:lnTo>
                  <a:pt x="3013444" y="1384300"/>
                </a:lnTo>
                <a:lnTo>
                  <a:pt x="3099969" y="1409700"/>
                </a:lnTo>
                <a:lnTo>
                  <a:pt x="3143257" y="1409700"/>
                </a:lnTo>
                <a:lnTo>
                  <a:pt x="3361478" y="1473200"/>
                </a:lnTo>
                <a:lnTo>
                  <a:pt x="3405749" y="1473200"/>
                </a:lnTo>
                <a:lnTo>
                  <a:pt x="3632342" y="1536700"/>
                </a:lnTo>
                <a:lnTo>
                  <a:pt x="3920857" y="1612900"/>
                </a:lnTo>
                <a:lnTo>
                  <a:pt x="4180756" y="1676400"/>
                </a:lnTo>
                <a:lnTo>
                  <a:pt x="4404876" y="1727200"/>
                </a:lnTo>
                <a:lnTo>
                  <a:pt x="4463476" y="1727200"/>
                </a:lnTo>
                <a:lnTo>
                  <a:pt x="4523182" y="1739900"/>
                </a:lnTo>
                <a:lnTo>
                  <a:pt x="4773820" y="1790700"/>
                </a:lnTo>
                <a:lnTo>
                  <a:pt x="5896022" y="1790700"/>
                </a:lnTo>
                <a:lnTo>
                  <a:pt x="5947902" y="1778000"/>
                </a:lnTo>
                <a:lnTo>
                  <a:pt x="5999710" y="1778000"/>
                </a:lnTo>
                <a:lnTo>
                  <a:pt x="6103040" y="1752600"/>
                </a:lnTo>
                <a:lnTo>
                  <a:pt x="6158513" y="1739900"/>
                </a:lnTo>
                <a:lnTo>
                  <a:pt x="6213623" y="1739900"/>
                </a:lnTo>
                <a:lnTo>
                  <a:pt x="6322475" y="1714500"/>
                </a:lnTo>
                <a:lnTo>
                  <a:pt x="6376076" y="1689100"/>
                </a:lnTo>
                <a:lnTo>
                  <a:pt x="6481285" y="1663700"/>
                </a:lnTo>
                <a:lnTo>
                  <a:pt x="6532753" y="1638300"/>
                </a:lnTo>
                <a:lnTo>
                  <a:pt x="6583370" y="1625600"/>
                </a:lnTo>
                <a:lnTo>
                  <a:pt x="6633068" y="1600200"/>
                </a:lnTo>
                <a:lnTo>
                  <a:pt x="6681776" y="1587500"/>
                </a:lnTo>
                <a:lnTo>
                  <a:pt x="6729424" y="1562100"/>
                </a:lnTo>
                <a:lnTo>
                  <a:pt x="6775944" y="1549400"/>
                </a:lnTo>
                <a:lnTo>
                  <a:pt x="6821266" y="1524000"/>
                </a:lnTo>
                <a:lnTo>
                  <a:pt x="6865320" y="1498600"/>
                </a:lnTo>
                <a:lnTo>
                  <a:pt x="6908037" y="1473200"/>
                </a:lnTo>
                <a:lnTo>
                  <a:pt x="6949347" y="1447800"/>
                </a:lnTo>
                <a:lnTo>
                  <a:pt x="6989181" y="1422400"/>
                </a:lnTo>
                <a:lnTo>
                  <a:pt x="7027468" y="1397000"/>
                </a:lnTo>
                <a:lnTo>
                  <a:pt x="7064141" y="1371600"/>
                </a:lnTo>
                <a:lnTo>
                  <a:pt x="7099128" y="1346200"/>
                </a:lnTo>
                <a:lnTo>
                  <a:pt x="7132360" y="1320800"/>
                </a:lnTo>
                <a:lnTo>
                  <a:pt x="7163769" y="1295400"/>
                </a:lnTo>
                <a:lnTo>
                  <a:pt x="7193284" y="1257300"/>
                </a:lnTo>
                <a:lnTo>
                  <a:pt x="7234315" y="1219200"/>
                </a:lnTo>
                <a:lnTo>
                  <a:pt x="7271712" y="1181100"/>
                </a:lnTo>
                <a:lnTo>
                  <a:pt x="7305524" y="1130300"/>
                </a:lnTo>
                <a:lnTo>
                  <a:pt x="7335794" y="1092200"/>
                </a:lnTo>
                <a:lnTo>
                  <a:pt x="7362571" y="1054100"/>
                </a:lnTo>
                <a:lnTo>
                  <a:pt x="7385899" y="1003300"/>
                </a:lnTo>
                <a:lnTo>
                  <a:pt x="7405826" y="965200"/>
                </a:lnTo>
                <a:lnTo>
                  <a:pt x="7422397" y="914400"/>
                </a:lnTo>
                <a:lnTo>
                  <a:pt x="7435658" y="876300"/>
                </a:lnTo>
                <a:lnTo>
                  <a:pt x="7445656" y="838200"/>
                </a:lnTo>
                <a:lnTo>
                  <a:pt x="7452437" y="787400"/>
                </a:lnTo>
                <a:lnTo>
                  <a:pt x="7456047" y="749300"/>
                </a:lnTo>
                <a:lnTo>
                  <a:pt x="7456532" y="698500"/>
                </a:lnTo>
                <a:lnTo>
                  <a:pt x="7453939" y="660400"/>
                </a:lnTo>
                <a:lnTo>
                  <a:pt x="7448314" y="622300"/>
                </a:lnTo>
                <a:lnTo>
                  <a:pt x="7439702" y="584200"/>
                </a:lnTo>
                <a:lnTo>
                  <a:pt x="7428262" y="546100"/>
                </a:lnTo>
                <a:lnTo>
                  <a:pt x="7412383" y="495300"/>
                </a:lnTo>
                <a:lnTo>
                  <a:pt x="7392378" y="457200"/>
                </a:lnTo>
                <a:lnTo>
                  <a:pt x="7368560" y="419100"/>
                </a:lnTo>
                <a:lnTo>
                  <a:pt x="7341243" y="393700"/>
                </a:lnTo>
                <a:lnTo>
                  <a:pt x="7310739" y="355600"/>
                </a:lnTo>
                <a:lnTo>
                  <a:pt x="7277362" y="317500"/>
                </a:lnTo>
                <a:lnTo>
                  <a:pt x="7241425" y="292100"/>
                </a:lnTo>
                <a:lnTo>
                  <a:pt x="7203241" y="254000"/>
                </a:lnTo>
                <a:lnTo>
                  <a:pt x="7163125" y="228600"/>
                </a:lnTo>
                <a:lnTo>
                  <a:pt x="7121388" y="203200"/>
                </a:lnTo>
                <a:lnTo>
                  <a:pt x="7099866" y="190500"/>
                </a:lnTo>
                <a:close/>
              </a:path>
              <a:path w="7456805" h="1816100">
                <a:moveTo>
                  <a:pt x="12022" y="1765300"/>
                </a:moveTo>
                <a:lnTo>
                  <a:pt x="4084" y="1765300"/>
                </a:lnTo>
                <a:lnTo>
                  <a:pt x="0" y="1778000"/>
                </a:lnTo>
                <a:lnTo>
                  <a:pt x="3988" y="1778000"/>
                </a:lnTo>
                <a:lnTo>
                  <a:pt x="12022" y="1765300"/>
                </a:lnTo>
                <a:close/>
              </a:path>
              <a:path w="7456805" h="1816100">
                <a:moveTo>
                  <a:pt x="3653363" y="977900"/>
                </a:moveTo>
                <a:lnTo>
                  <a:pt x="1502223" y="977900"/>
                </a:lnTo>
                <a:lnTo>
                  <a:pt x="1368412" y="1016000"/>
                </a:lnTo>
                <a:lnTo>
                  <a:pt x="1241754" y="1054100"/>
                </a:lnTo>
                <a:lnTo>
                  <a:pt x="1161651" y="1079500"/>
                </a:lnTo>
                <a:lnTo>
                  <a:pt x="1085270" y="1104900"/>
                </a:lnTo>
                <a:lnTo>
                  <a:pt x="981420" y="1143000"/>
                </a:lnTo>
                <a:lnTo>
                  <a:pt x="884494" y="1181100"/>
                </a:lnTo>
                <a:lnTo>
                  <a:pt x="794249" y="1231900"/>
                </a:lnTo>
                <a:lnTo>
                  <a:pt x="710440" y="1270000"/>
                </a:lnTo>
                <a:lnTo>
                  <a:pt x="632823" y="1308100"/>
                </a:lnTo>
                <a:lnTo>
                  <a:pt x="561152" y="1346200"/>
                </a:lnTo>
                <a:lnTo>
                  <a:pt x="495183" y="1384300"/>
                </a:lnTo>
                <a:lnTo>
                  <a:pt x="434672" y="1409700"/>
                </a:lnTo>
                <a:lnTo>
                  <a:pt x="379374" y="1447800"/>
                </a:lnTo>
                <a:lnTo>
                  <a:pt x="329046" y="1485900"/>
                </a:lnTo>
                <a:lnTo>
                  <a:pt x="283441" y="1511300"/>
                </a:lnTo>
                <a:lnTo>
                  <a:pt x="242316" y="1536700"/>
                </a:lnTo>
                <a:lnTo>
                  <a:pt x="205426" y="1574800"/>
                </a:lnTo>
                <a:lnTo>
                  <a:pt x="172526" y="1600200"/>
                </a:lnTo>
                <a:lnTo>
                  <a:pt x="143373" y="1625600"/>
                </a:lnTo>
                <a:lnTo>
                  <a:pt x="117722" y="1651000"/>
                </a:lnTo>
                <a:lnTo>
                  <a:pt x="95327" y="1676400"/>
                </a:lnTo>
                <a:lnTo>
                  <a:pt x="75945" y="1689100"/>
                </a:lnTo>
                <a:lnTo>
                  <a:pt x="59331" y="1714500"/>
                </a:lnTo>
                <a:lnTo>
                  <a:pt x="45241" y="1727200"/>
                </a:lnTo>
                <a:lnTo>
                  <a:pt x="33429" y="1739900"/>
                </a:lnTo>
                <a:lnTo>
                  <a:pt x="23653" y="1752600"/>
                </a:lnTo>
                <a:lnTo>
                  <a:pt x="15666" y="1765300"/>
                </a:lnTo>
                <a:lnTo>
                  <a:pt x="23075" y="1765300"/>
                </a:lnTo>
                <a:lnTo>
                  <a:pt x="37211" y="1752600"/>
                </a:lnTo>
                <a:lnTo>
                  <a:pt x="54491" y="1752600"/>
                </a:lnTo>
                <a:lnTo>
                  <a:pt x="98737" y="1727200"/>
                </a:lnTo>
                <a:lnTo>
                  <a:pt x="156317" y="1701800"/>
                </a:lnTo>
                <a:lnTo>
                  <a:pt x="190263" y="1689100"/>
                </a:lnTo>
                <a:lnTo>
                  <a:pt x="227732" y="1663700"/>
                </a:lnTo>
                <a:lnTo>
                  <a:pt x="268785" y="1651000"/>
                </a:lnTo>
                <a:lnTo>
                  <a:pt x="313485" y="1638300"/>
                </a:lnTo>
                <a:lnTo>
                  <a:pt x="361895" y="1612900"/>
                </a:lnTo>
                <a:lnTo>
                  <a:pt x="414079" y="1587500"/>
                </a:lnTo>
                <a:lnTo>
                  <a:pt x="470098" y="1574800"/>
                </a:lnTo>
                <a:lnTo>
                  <a:pt x="530015" y="1549400"/>
                </a:lnTo>
                <a:lnTo>
                  <a:pt x="593894" y="1524000"/>
                </a:lnTo>
                <a:lnTo>
                  <a:pt x="661797" y="1511300"/>
                </a:lnTo>
                <a:lnTo>
                  <a:pt x="733787" y="1485900"/>
                </a:lnTo>
                <a:lnTo>
                  <a:pt x="809927" y="1460500"/>
                </a:lnTo>
                <a:lnTo>
                  <a:pt x="890279" y="1435100"/>
                </a:lnTo>
                <a:lnTo>
                  <a:pt x="974906" y="1409700"/>
                </a:lnTo>
                <a:lnTo>
                  <a:pt x="1063872" y="1397000"/>
                </a:lnTo>
                <a:lnTo>
                  <a:pt x="1157238" y="1371600"/>
                </a:lnTo>
                <a:lnTo>
                  <a:pt x="1255069" y="1346200"/>
                </a:lnTo>
                <a:lnTo>
                  <a:pt x="1298704" y="1333500"/>
                </a:lnTo>
                <a:lnTo>
                  <a:pt x="1342841" y="1333500"/>
                </a:lnTo>
                <a:lnTo>
                  <a:pt x="1387469" y="1320800"/>
                </a:lnTo>
                <a:lnTo>
                  <a:pt x="1432579" y="1320800"/>
                </a:lnTo>
                <a:lnTo>
                  <a:pt x="1478160" y="1308100"/>
                </a:lnTo>
                <a:lnTo>
                  <a:pt x="1524202" y="1308100"/>
                </a:lnTo>
                <a:lnTo>
                  <a:pt x="1570696" y="1295400"/>
                </a:lnTo>
                <a:lnTo>
                  <a:pt x="1664995" y="1295400"/>
                </a:lnTo>
                <a:lnTo>
                  <a:pt x="1712782" y="1282700"/>
                </a:lnTo>
                <a:lnTo>
                  <a:pt x="1907933" y="1282700"/>
                </a:lnTo>
                <a:lnTo>
                  <a:pt x="1957672" y="1270000"/>
                </a:lnTo>
                <a:lnTo>
                  <a:pt x="5149683" y="1270000"/>
                </a:lnTo>
                <a:lnTo>
                  <a:pt x="5090676" y="1257300"/>
                </a:lnTo>
                <a:lnTo>
                  <a:pt x="5031388" y="1257300"/>
                </a:lnTo>
                <a:lnTo>
                  <a:pt x="4986625" y="1244600"/>
                </a:lnTo>
                <a:lnTo>
                  <a:pt x="4941439" y="1244600"/>
                </a:lnTo>
                <a:lnTo>
                  <a:pt x="4849839" y="1219200"/>
                </a:lnTo>
                <a:lnTo>
                  <a:pt x="4803446" y="1219200"/>
                </a:lnTo>
                <a:lnTo>
                  <a:pt x="4709532" y="1193800"/>
                </a:lnTo>
                <a:lnTo>
                  <a:pt x="4662031" y="1193800"/>
                </a:lnTo>
                <a:lnTo>
                  <a:pt x="4517486" y="1155700"/>
                </a:lnTo>
                <a:lnTo>
                  <a:pt x="4468659" y="1155700"/>
                </a:lnTo>
                <a:lnTo>
                  <a:pt x="4320393" y="1117600"/>
                </a:lnTo>
                <a:lnTo>
                  <a:pt x="4169679" y="1092200"/>
                </a:lnTo>
                <a:lnTo>
                  <a:pt x="3913840" y="1028700"/>
                </a:lnTo>
                <a:lnTo>
                  <a:pt x="3862073" y="1028700"/>
                </a:lnTo>
                <a:lnTo>
                  <a:pt x="3653363" y="977900"/>
                </a:lnTo>
                <a:close/>
              </a:path>
              <a:path w="7456805" h="1816100">
                <a:moveTo>
                  <a:pt x="5266662" y="1270000"/>
                </a:moveTo>
                <a:lnTo>
                  <a:pt x="2058220" y="1270000"/>
                </a:lnTo>
                <a:lnTo>
                  <a:pt x="2109010" y="1282700"/>
                </a:lnTo>
                <a:lnTo>
                  <a:pt x="5324540" y="1282700"/>
                </a:lnTo>
                <a:lnTo>
                  <a:pt x="5266662" y="1270000"/>
                </a:lnTo>
                <a:close/>
              </a:path>
              <a:path w="7456805" h="1816100">
                <a:moveTo>
                  <a:pt x="3336571" y="927100"/>
                </a:moveTo>
                <a:lnTo>
                  <a:pt x="1788366" y="927100"/>
                </a:lnTo>
                <a:lnTo>
                  <a:pt x="1739142" y="939800"/>
                </a:lnTo>
                <a:lnTo>
                  <a:pt x="1690495" y="939800"/>
                </a:lnTo>
                <a:lnTo>
                  <a:pt x="1548289" y="977900"/>
                </a:lnTo>
                <a:lnTo>
                  <a:pt x="3600830" y="977900"/>
                </a:lnTo>
                <a:lnTo>
                  <a:pt x="3495413" y="952500"/>
                </a:lnTo>
                <a:lnTo>
                  <a:pt x="3442550" y="952500"/>
                </a:lnTo>
                <a:lnTo>
                  <a:pt x="3336571" y="927100"/>
                </a:lnTo>
                <a:close/>
              </a:path>
              <a:path w="7456805" h="1816100">
                <a:moveTo>
                  <a:pt x="3230326" y="914400"/>
                </a:moveTo>
                <a:lnTo>
                  <a:pt x="1888439" y="914400"/>
                </a:lnTo>
                <a:lnTo>
                  <a:pt x="1838141" y="927100"/>
                </a:lnTo>
                <a:lnTo>
                  <a:pt x="3283477" y="927100"/>
                </a:lnTo>
                <a:lnTo>
                  <a:pt x="3230326" y="914400"/>
                </a:lnTo>
                <a:close/>
              </a:path>
              <a:path w="7456805" h="1816100">
                <a:moveTo>
                  <a:pt x="3123902" y="901700"/>
                </a:moveTo>
                <a:lnTo>
                  <a:pt x="1990495" y="901700"/>
                </a:lnTo>
                <a:lnTo>
                  <a:pt x="1939232" y="914400"/>
                </a:lnTo>
                <a:lnTo>
                  <a:pt x="3177131" y="914400"/>
                </a:lnTo>
                <a:lnTo>
                  <a:pt x="3123902" y="901700"/>
                </a:lnTo>
                <a:close/>
              </a:path>
              <a:path w="7456805" h="1816100">
                <a:moveTo>
                  <a:pt x="2962380" y="889000"/>
                </a:moveTo>
                <a:lnTo>
                  <a:pt x="2094316" y="889000"/>
                </a:lnTo>
                <a:lnTo>
                  <a:pt x="2042198" y="901700"/>
                </a:lnTo>
                <a:lnTo>
                  <a:pt x="3017384" y="901700"/>
                </a:lnTo>
                <a:lnTo>
                  <a:pt x="2962380" y="889000"/>
                </a:lnTo>
                <a:close/>
              </a:path>
              <a:path w="7456805" h="1816100">
                <a:moveTo>
                  <a:pt x="2797190" y="876300"/>
                </a:moveTo>
                <a:lnTo>
                  <a:pt x="2252884" y="876300"/>
                </a:lnTo>
                <a:lnTo>
                  <a:pt x="2199686" y="889000"/>
                </a:lnTo>
                <a:lnTo>
                  <a:pt x="2852256" y="889000"/>
                </a:lnTo>
                <a:lnTo>
                  <a:pt x="2797190" y="876300"/>
                </a:lnTo>
                <a:close/>
              </a:path>
              <a:path w="7456805" h="1816100">
                <a:moveTo>
                  <a:pt x="5575359" y="466315"/>
                </a:moveTo>
                <a:lnTo>
                  <a:pt x="5575983" y="469900"/>
                </a:lnTo>
                <a:lnTo>
                  <a:pt x="5577117" y="469900"/>
                </a:lnTo>
                <a:lnTo>
                  <a:pt x="5575359" y="466315"/>
                </a:lnTo>
                <a:close/>
              </a:path>
              <a:path w="7456805" h="1816100">
                <a:moveTo>
                  <a:pt x="6573556" y="12700"/>
                </a:moveTo>
                <a:lnTo>
                  <a:pt x="6128592" y="12700"/>
                </a:lnTo>
                <a:lnTo>
                  <a:pt x="6008001" y="38100"/>
                </a:lnTo>
                <a:lnTo>
                  <a:pt x="5951609" y="50800"/>
                </a:lnTo>
                <a:lnTo>
                  <a:pt x="5898016" y="63500"/>
                </a:lnTo>
                <a:lnTo>
                  <a:pt x="5847370" y="88900"/>
                </a:lnTo>
                <a:lnTo>
                  <a:pt x="5799819" y="101600"/>
                </a:lnTo>
                <a:lnTo>
                  <a:pt x="5755509" y="114300"/>
                </a:lnTo>
                <a:lnTo>
                  <a:pt x="5714590" y="139700"/>
                </a:lnTo>
                <a:lnTo>
                  <a:pt x="5677208" y="165100"/>
                </a:lnTo>
                <a:lnTo>
                  <a:pt x="5643510" y="177800"/>
                </a:lnTo>
                <a:lnTo>
                  <a:pt x="5613645" y="203200"/>
                </a:lnTo>
                <a:lnTo>
                  <a:pt x="5566747" y="254000"/>
                </a:lnTo>
                <a:lnTo>
                  <a:pt x="5538697" y="304800"/>
                </a:lnTo>
                <a:lnTo>
                  <a:pt x="5526008" y="342900"/>
                </a:lnTo>
                <a:lnTo>
                  <a:pt x="5525191" y="381000"/>
                </a:lnTo>
                <a:lnTo>
                  <a:pt x="5532759" y="406400"/>
                </a:lnTo>
                <a:lnTo>
                  <a:pt x="5545223" y="431800"/>
                </a:lnTo>
                <a:lnTo>
                  <a:pt x="5559096" y="444500"/>
                </a:lnTo>
                <a:lnTo>
                  <a:pt x="5570890" y="457200"/>
                </a:lnTo>
                <a:lnTo>
                  <a:pt x="5575359" y="466315"/>
                </a:lnTo>
                <a:lnTo>
                  <a:pt x="5573774" y="457200"/>
                </a:lnTo>
                <a:lnTo>
                  <a:pt x="5571908" y="431800"/>
                </a:lnTo>
                <a:lnTo>
                  <a:pt x="5586194" y="368300"/>
                </a:lnTo>
                <a:lnTo>
                  <a:pt x="5610841" y="330200"/>
                </a:lnTo>
                <a:lnTo>
                  <a:pt x="5652819" y="292100"/>
                </a:lnTo>
                <a:lnTo>
                  <a:pt x="5716375" y="254000"/>
                </a:lnTo>
                <a:lnTo>
                  <a:pt x="5786105" y="228600"/>
                </a:lnTo>
                <a:lnTo>
                  <a:pt x="5826043" y="215900"/>
                </a:lnTo>
                <a:lnTo>
                  <a:pt x="5868858" y="215900"/>
                </a:lnTo>
                <a:lnTo>
                  <a:pt x="5914172" y="203200"/>
                </a:lnTo>
                <a:lnTo>
                  <a:pt x="5961606" y="190500"/>
                </a:lnTo>
                <a:lnTo>
                  <a:pt x="7099866" y="190500"/>
                </a:lnTo>
                <a:lnTo>
                  <a:pt x="7078344" y="177800"/>
                </a:lnTo>
                <a:lnTo>
                  <a:pt x="7034307" y="152400"/>
                </a:lnTo>
                <a:lnTo>
                  <a:pt x="6989590" y="139700"/>
                </a:lnTo>
                <a:lnTo>
                  <a:pt x="6944506" y="114300"/>
                </a:lnTo>
                <a:lnTo>
                  <a:pt x="6674708" y="38100"/>
                </a:lnTo>
                <a:lnTo>
                  <a:pt x="6625982" y="25400"/>
                </a:lnTo>
                <a:lnTo>
                  <a:pt x="6573556" y="12700"/>
                </a:lnTo>
                <a:close/>
              </a:path>
              <a:path w="7456805" h="1816100">
                <a:moveTo>
                  <a:pt x="6463164" y="0"/>
                </a:moveTo>
                <a:lnTo>
                  <a:pt x="6264024" y="0"/>
                </a:lnTo>
                <a:lnTo>
                  <a:pt x="6217585" y="12700"/>
                </a:lnTo>
                <a:lnTo>
                  <a:pt x="6516387" y="12700"/>
                </a:lnTo>
                <a:lnTo>
                  <a:pt x="6463164" y="0"/>
                </a:lnTo>
                <a:close/>
              </a:path>
            </a:pathLst>
          </a:custGeom>
          <a:solidFill>
            <a:srgbClr val="FFFFFF"/>
          </a:solidFill>
        </p:spPr>
        <p:txBody>
          <a:bodyPr wrap="square" lIns="0" tIns="0" rIns="0" bIns="0" rtlCol="0"/>
          <a:lstStyle/>
          <a:p>
            <a:endParaRPr/>
          </a:p>
        </p:txBody>
      </p:sp>
      <p:sp>
        <p:nvSpPr>
          <p:cNvPr id="52" name="object 52"/>
          <p:cNvSpPr txBox="1"/>
          <p:nvPr/>
        </p:nvSpPr>
        <p:spPr>
          <a:xfrm>
            <a:off x="685800" y="5403351"/>
            <a:ext cx="8686800" cy="1477328"/>
          </a:xfrm>
          <a:prstGeom prst="rect">
            <a:avLst/>
          </a:prstGeom>
        </p:spPr>
        <p:txBody>
          <a:bodyPr vert="horz" wrap="square" lIns="0" tIns="0" rIns="0" bIns="0" rtlCol="0">
            <a:spAutoFit/>
          </a:bodyPr>
          <a:lstStyle/>
          <a:p>
            <a:pPr marL="12700" marR="5080" algn="ctr">
              <a:lnSpc>
                <a:spcPts val="2400"/>
              </a:lnSpc>
              <a:spcAft>
                <a:spcPts val="1200"/>
              </a:spcAft>
            </a:pPr>
            <a:r>
              <a:rPr lang="en-US" sz="2800" b="1" spc="215" dirty="0" smtClean="0">
                <a:solidFill>
                  <a:srgbClr val="034694"/>
                </a:solidFill>
                <a:latin typeface="Gill Sans" charset="0"/>
                <a:ea typeface="Gill Sans" charset="0"/>
                <a:cs typeface="Gill Sans" charset="0"/>
              </a:rPr>
              <a:t>Q3 2017</a:t>
            </a:r>
            <a:endParaRPr lang="en-US" sz="2800" b="1" spc="215" dirty="0" smtClean="0">
              <a:solidFill>
                <a:srgbClr val="034694"/>
              </a:solidFill>
              <a:latin typeface="Gill Sans" charset="0"/>
              <a:ea typeface="Gill Sans" charset="0"/>
              <a:cs typeface="Gill Sans" charset="0"/>
            </a:endParaRPr>
          </a:p>
          <a:p>
            <a:pPr algn="ctr">
              <a:lnSpc>
                <a:spcPct val="100000"/>
              </a:lnSpc>
              <a:spcAft>
                <a:spcPts val="1200"/>
              </a:spcAft>
            </a:pPr>
            <a:r>
              <a:rPr lang="en-US" sz="2800" b="1" spc="215" dirty="0" smtClean="0">
                <a:solidFill>
                  <a:srgbClr val="034694"/>
                </a:solidFill>
                <a:latin typeface="Gill Sans" charset="0"/>
                <a:ea typeface="Gill Sans" charset="0"/>
                <a:cs typeface="Gill Sans" charset="0"/>
              </a:rPr>
              <a:t>SBCP </a:t>
            </a:r>
            <a:r>
              <a:rPr lang="en-US" sz="2800" b="1" spc="215" dirty="0" smtClean="0">
                <a:solidFill>
                  <a:srgbClr val="034694"/>
                </a:solidFill>
                <a:latin typeface="Gill Sans" charset="0"/>
                <a:ea typeface="Gill Sans" charset="0"/>
                <a:cs typeface="Gill Sans" charset="0"/>
              </a:rPr>
              <a:t>Joint Powers Agreement</a:t>
            </a:r>
          </a:p>
          <a:p>
            <a:pPr algn="ctr">
              <a:lnSpc>
                <a:spcPct val="100000"/>
              </a:lnSpc>
              <a:spcAft>
                <a:spcPts val="1200"/>
              </a:spcAft>
            </a:pPr>
            <a:r>
              <a:rPr lang="en-US" sz="2800" b="1" spc="215" dirty="0" smtClean="0">
                <a:solidFill>
                  <a:srgbClr val="034694"/>
                </a:solidFill>
                <a:latin typeface="Gill Sans" charset="0"/>
                <a:ea typeface="Gill Sans" charset="0"/>
                <a:cs typeface="Gill Sans" charset="0"/>
              </a:rPr>
              <a:t>Draft Overview</a:t>
            </a:r>
            <a:endParaRPr sz="2800" b="1" spc="215" dirty="0">
              <a:solidFill>
                <a:srgbClr val="034694"/>
              </a:solidFill>
              <a:latin typeface="Gill Sans" charset="0"/>
              <a:ea typeface="Gill Sans" charset="0"/>
              <a:cs typeface="Gill Sans" charset="0"/>
            </a:endParaRPr>
          </a:p>
        </p:txBody>
      </p:sp>
      <p:pic>
        <p:nvPicPr>
          <p:cNvPr id="54" name="Picture 53" descr="SoBayCleanPwr_logo_FI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358900"/>
            <a:ext cx="7924800" cy="33655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3" name="object 73"/>
          <p:cNvSpPr txBox="1">
            <a:spLocks noGrp="1"/>
          </p:cNvSpPr>
          <p:nvPr>
            <p:ph type="title"/>
          </p:nvPr>
        </p:nvSpPr>
        <p:spPr>
          <a:xfrm>
            <a:off x="599948" y="1295400"/>
            <a:ext cx="8858503" cy="369332"/>
          </a:xfrm>
          <a:prstGeom prst="rect">
            <a:avLst/>
          </a:prstGeom>
        </p:spPr>
        <p:txBody>
          <a:bodyPr vert="horz" wrap="square" lIns="0" tIns="0" rIns="0" bIns="0" rtlCol="0">
            <a:spAutoFit/>
          </a:bodyPr>
          <a:lstStyle/>
          <a:p>
            <a:pPr marL="12700">
              <a:lnSpc>
                <a:spcPct val="100000"/>
              </a:lnSpc>
            </a:pPr>
            <a:r>
              <a:rPr lang="en-US" spc="215" dirty="0" smtClean="0"/>
              <a:t>Disclaimer</a:t>
            </a:r>
            <a:endParaRPr spc="180" dirty="0"/>
          </a:p>
        </p:txBody>
      </p:sp>
      <p:sp>
        <p:nvSpPr>
          <p:cNvPr id="74" name="object 74"/>
          <p:cNvSpPr txBox="1"/>
          <p:nvPr/>
        </p:nvSpPr>
        <p:spPr>
          <a:xfrm>
            <a:off x="761999" y="1981200"/>
            <a:ext cx="8696452" cy="1538883"/>
          </a:xfrm>
          <a:prstGeom prst="rect">
            <a:avLst/>
          </a:prstGeom>
        </p:spPr>
        <p:txBody>
          <a:bodyPr vert="horz" wrap="square" lIns="0" tIns="0" rIns="0" bIns="0" rtlCol="0">
            <a:spAutoFit/>
          </a:bodyPr>
          <a:lstStyle/>
          <a:p>
            <a:pPr algn="just">
              <a:spcAft>
                <a:spcPts val="600"/>
              </a:spcAft>
            </a:pPr>
            <a:r>
              <a:rPr lang="en-US" sz="2000" b="1" i="1" spc="-15" dirty="0" smtClean="0">
                <a:solidFill>
                  <a:srgbClr val="034694"/>
                </a:solidFill>
                <a:cs typeface="Calibri"/>
              </a:rPr>
              <a:t>The </a:t>
            </a:r>
            <a:r>
              <a:rPr lang="en-US" sz="2000" b="1" i="1" spc="-15" dirty="0">
                <a:solidFill>
                  <a:srgbClr val="034694"/>
                </a:solidFill>
                <a:cs typeface="Calibri"/>
              </a:rPr>
              <a:t>draft Joint Powers Agreement (JPA) and accompanying material and communications </a:t>
            </a:r>
            <a:r>
              <a:rPr lang="en-US" sz="2000" b="1" i="1" spc="-15" dirty="0" smtClean="0">
                <a:solidFill>
                  <a:srgbClr val="034694"/>
                </a:solidFill>
                <a:cs typeface="Calibri"/>
              </a:rPr>
              <a:t>(including this presentation) is </a:t>
            </a:r>
            <a:r>
              <a:rPr lang="en-US" sz="2000" b="1" i="1" spc="-15" dirty="0">
                <a:solidFill>
                  <a:srgbClr val="034694"/>
                </a:solidFill>
                <a:cs typeface="Calibri"/>
              </a:rPr>
              <a:t>of a preliminary nature, does not constitute legal or other professional advice, and is provided ”as is”; we anticipate that local municipalities will employ qualified counsel to review, edit and finalize this template prior to use.</a:t>
            </a:r>
          </a:p>
        </p:txBody>
      </p:sp>
      <p:sp>
        <p:nvSpPr>
          <p:cNvPr id="2" name="Slide Number Placeholder 1"/>
          <p:cNvSpPr>
            <a:spLocks noGrp="1"/>
          </p:cNvSpPr>
          <p:nvPr>
            <p:ph type="sldNum" sz="quarter" idx="7"/>
          </p:nvPr>
        </p:nvSpPr>
        <p:spPr>
          <a:noFill/>
        </p:spPr>
        <p:txBody>
          <a:bodyPr/>
          <a:lstStyle/>
          <a:p>
            <a:fld id="{B6F15528-21DE-4FAA-801E-634DDDAF4B2B}" type="slidenum">
              <a:rPr lang="en-US" smtClean="0"/>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4" name="object 73"/>
          <p:cNvSpPr txBox="1">
            <a:spLocks noGrp="1"/>
          </p:cNvSpPr>
          <p:nvPr>
            <p:ph type="title"/>
          </p:nvPr>
        </p:nvSpPr>
        <p:spPr>
          <a:xfrm>
            <a:off x="599948" y="2971800"/>
            <a:ext cx="8858503" cy="553998"/>
          </a:xfrm>
          <a:prstGeom prst="rect">
            <a:avLst/>
          </a:prstGeom>
        </p:spPr>
        <p:txBody>
          <a:bodyPr vert="horz" wrap="square" lIns="0" tIns="0" rIns="0" bIns="0" rtlCol="0">
            <a:spAutoFit/>
          </a:bodyPr>
          <a:lstStyle/>
          <a:p>
            <a:pPr marL="12700" algn="ctr">
              <a:lnSpc>
                <a:spcPct val="100000"/>
              </a:lnSpc>
            </a:pPr>
            <a:r>
              <a:rPr lang="en-US" sz="3600" dirty="0" smtClean="0"/>
              <a:t>Background &amp; Drafting Process</a:t>
            </a:r>
            <a:endParaRPr sz="3600" spc="180" dirty="0"/>
          </a:p>
        </p:txBody>
      </p:sp>
      <p:sp>
        <p:nvSpPr>
          <p:cNvPr id="2" name="Slide Number Placeholder 1"/>
          <p:cNvSpPr>
            <a:spLocks noGrp="1"/>
          </p:cNvSpPr>
          <p:nvPr>
            <p:ph type="sldNum" sz="quarter" idx="7"/>
          </p:nvPr>
        </p:nvSpPr>
        <p:spPr/>
        <p:txBody>
          <a:bodyPr/>
          <a:lstStyle/>
          <a:p>
            <a:fld id="{B6F15528-21DE-4FAA-801E-634DDDAF4B2B}" type="slidenum">
              <a:rPr lang="en-US" smtClean="0"/>
              <a:t>3</a:t>
            </a:fld>
            <a:endParaRPr lang="en-US"/>
          </a:p>
        </p:txBody>
      </p:sp>
    </p:spTree>
    <p:extLst>
      <p:ext uri="{BB962C8B-B14F-4D97-AF65-F5344CB8AC3E}">
        <p14:creationId xmlns:p14="http://schemas.microsoft.com/office/powerpoint/2010/main" val="1973919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3" name="object 73"/>
          <p:cNvSpPr txBox="1">
            <a:spLocks noGrp="1"/>
          </p:cNvSpPr>
          <p:nvPr>
            <p:ph type="title"/>
          </p:nvPr>
        </p:nvSpPr>
        <p:spPr>
          <a:xfrm>
            <a:off x="599948" y="1316772"/>
            <a:ext cx="8858503" cy="369332"/>
          </a:xfrm>
          <a:prstGeom prst="rect">
            <a:avLst/>
          </a:prstGeom>
        </p:spPr>
        <p:txBody>
          <a:bodyPr vert="horz" wrap="square" lIns="0" tIns="0" rIns="0" bIns="0" rtlCol="0">
            <a:spAutoFit/>
          </a:bodyPr>
          <a:lstStyle/>
          <a:p>
            <a:pPr marL="12700">
              <a:lnSpc>
                <a:spcPct val="100000"/>
              </a:lnSpc>
            </a:pPr>
            <a:r>
              <a:rPr lang="en-US" spc="215" dirty="0" smtClean="0"/>
              <a:t>Overview of JPA Governance</a:t>
            </a:r>
            <a:endParaRPr spc="180" dirty="0"/>
          </a:p>
        </p:txBody>
      </p:sp>
      <p:sp>
        <p:nvSpPr>
          <p:cNvPr id="74" name="object 74"/>
          <p:cNvSpPr txBox="1"/>
          <p:nvPr/>
        </p:nvSpPr>
        <p:spPr>
          <a:xfrm>
            <a:off x="609600" y="1926372"/>
            <a:ext cx="8696452" cy="4093428"/>
          </a:xfrm>
          <a:prstGeom prst="rect">
            <a:avLst/>
          </a:prstGeom>
        </p:spPr>
        <p:txBody>
          <a:bodyPr vert="horz" wrap="square" lIns="0" tIns="0" rIns="0" bIns="0" rtlCol="0">
            <a:spAutoFit/>
          </a:bodyPr>
          <a:lstStyle/>
          <a:p>
            <a:pPr marL="285750" indent="-285750">
              <a:spcAft>
                <a:spcPts val="600"/>
              </a:spcAft>
              <a:buFont typeface="Wingdings" charset="2"/>
              <a:buChar char="Ø"/>
            </a:pPr>
            <a:r>
              <a:rPr lang="en-US" sz="2000" spc="-15" dirty="0" smtClean="0">
                <a:solidFill>
                  <a:srgbClr val="034694"/>
                </a:solidFill>
                <a:latin typeface="Calibri"/>
                <a:cs typeface="Calibri"/>
              </a:rPr>
              <a:t>Community Choice Aggregation (CCA) was established </a:t>
            </a:r>
            <a:r>
              <a:rPr lang="en-US" sz="2000" spc="-15" dirty="0">
                <a:solidFill>
                  <a:srgbClr val="034694"/>
                </a:solidFill>
                <a:latin typeface="Calibri"/>
                <a:cs typeface="Calibri"/>
              </a:rPr>
              <a:t>by AB117; </a:t>
            </a:r>
            <a:r>
              <a:rPr lang="en-US" sz="2000" spc="-15" dirty="0" smtClean="0">
                <a:solidFill>
                  <a:srgbClr val="034694"/>
                </a:solidFill>
                <a:latin typeface="Calibri"/>
                <a:cs typeface="Calibri"/>
              </a:rPr>
              <a:t/>
            </a:r>
            <a:br>
              <a:rPr lang="en-US" sz="2000" spc="-15" dirty="0" smtClean="0">
                <a:solidFill>
                  <a:srgbClr val="034694"/>
                </a:solidFill>
                <a:latin typeface="Calibri"/>
                <a:cs typeface="Calibri"/>
              </a:rPr>
            </a:br>
            <a:r>
              <a:rPr lang="en-US" sz="2000" spc="-15" dirty="0" smtClean="0">
                <a:solidFill>
                  <a:srgbClr val="034694"/>
                </a:solidFill>
                <a:latin typeface="Calibri"/>
                <a:cs typeface="Calibri"/>
              </a:rPr>
              <a:t>Public </a:t>
            </a:r>
            <a:r>
              <a:rPr lang="en-US" sz="2000" spc="-15" dirty="0">
                <a:solidFill>
                  <a:srgbClr val="034694"/>
                </a:solidFill>
                <a:latin typeface="Calibri"/>
                <a:cs typeface="Calibri"/>
              </a:rPr>
              <a:t>Utilities Code §331.1 &amp; 366.2</a:t>
            </a:r>
          </a:p>
          <a:p>
            <a:pPr marL="285750" indent="-285750">
              <a:spcAft>
                <a:spcPts val="600"/>
              </a:spcAft>
              <a:buFont typeface="Wingdings" charset="2"/>
              <a:buChar char="Ø"/>
            </a:pPr>
            <a:r>
              <a:rPr lang="en-US" sz="2000" spc="-15" dirty="0">
                <a:solidFill>
                  <a:srgbClr val="034694"/>
                </a:solidFill>
                <a:latin typeface="Calibri"/>
                <a:cs typeface="Calibri"/>
              </a:rPr>
              <a:t>AB117 provides explicit authority for Joint Powers Agency (JPA) </a:t>
            </a:r>
            <a:r>
              <a:rPr lang="en-US" sz="2000" spc="-15" dirty="0" smtClean="0">
                <a:solidFill>
                  <a:srgbClr val="034694"/>
                </a:solidFill>
                <a:latin typeface="Calibri"/>
                <a:cs typeface="Calibri"/>
              </a:rPr>
              <a:t> to govern CCA</a:t>
            </a:r>
            <a:endParaRPr lang="en-US" sz="2000" spc="-15" dirty="0">
              <a:solidFill>
                <a:srgbClr val="034694"/>
              </a:solidFill>
              <a:latin typeface="Calibri"/>
              <a:cs typeface="Calibri"/>
            </a:endParaRPr>
          </a:p>
          <a:p>
            <a:pPr marL="800100" lvl="1" indent="-342900">
              <a:spcAft>
                <a:spcPts val="600"/>
              </a:spcAft>
              <a:buFont typeface="Courier New" charset="0"/>
              <a:buChar char="o"/>
            </a:pPr>
            <a:r>
              <a:rPr lang="en-US" spc="-15" dirty="0">
                <a:solidFill>
                  <a:srgbClr val="034694"/>
                </a:solidFill>
                <a:latin typeface="Calibri"/>
                <a:cs typeface="Calibri"/>
              </a:rPr>
              <a:t>Same rules for JPAs in general (Government Code §6500 et seq.)</a:t>
            </a:r>
          </a:p>
          <a:p>
            <a:pPr marL="285750" indent="-285750">
              <a:spcAft>
                <a:spcPts val="600"/>
              </a:spcAft>
              <a:buFont typeface="Wingdings" charset="2"/>
              <a:buChar char="Ø"/>
            </a:pPr>
            <a:r>
              <a:rPr lang="en-US" sz="2000" spc="-15" dirty="0">
                <a:solidFill>
                  <a:srgbClr val="034694"/>
                </a:solidFill>
                <a:cs typeface="Calibri"/>
              </a:rPr>
              <a:t>JPA advantages: </a:t>
            </a:r>
          </a:p>
          <a:p>
            <a:pPr marL="800100" lvl="1" indent="-342900">
              <a:spcAft>
                <a:spcPts val="600"/>
              </a:spcAft>
              <a:buFont typeface="Courier New" charset="0"/>
              <a:buChar char="o"/>
            </a:pPr>
            <a:r>
              <a:rPr lang="en-US" spc="-15" dirty="0">
                <a:solidFill>
                  <a:srgbClr val="034694"/>
                </a:solidFill>
                <a:cs typeface="Calibri"/>
              </a:rPr>
              <a:t>Provides participants economies of scale through joint actions</a:t>
            </a:r>
          </a:p>
          <a:p>
            <a:pPr marL="800100" lvl="1" indent="-342900">
              <a:spcAft>
                <a:spcPts val="600"/>
              </a:spcAft>
              <a:buFont typeface="Courier New" charset="0"/>
              <a:buChar char="o"/>
            </a:pPr>
            <a:r>
              <a:rPr lang="en-US" spc="-15" dirty="0" smtClean="0">
                <a:solidFill>
                  <a:srgbClr val="034694"/>
                </a:solidFill>
                <a:cs typeface="Calibri"/>
              </a:rPr>
              <a:t>Insulates </a:t>
            </a:r>
            <a:r>
              <a:rPr lang="en-US" spc="-15" dirty="0" smtClean="0">
                <a:solidFill>
                  <a:srgbClr val="034694"/>
                </a:solidFill>
                <a:cs typeface="Calibri"/>
              </a:rPr>
              <a:t>member cities (and general funds) </a:t>
            </a:r>
            <a:r>
              <a:rPr lang="en-US" spc="-15" dirty="0">
                <a:solidFill>
                  <a:srgbClr val="034694"/>
                </a:solidFill>
                <a:cs typeface="Calibri"/>
              </a:rPr>
              <a:t>from the debts, liabilities and obligations of the CCA </a:t>
            </a:r>
            <a:r>
              <a:rPr lang="en-US" spc="-15" dirty="0" smtClean="0">
                <a:solidFill>
                  <a:srgbClr val="034694"/>
                </a:solidFill>
                <a:cs typeface="Calibri"/>
              </a:rPr>
              <a:t>— </a:t>
            </a:r>
            <a:r>
              <a:rPr lang="en-US" spc="-15" dirty="0" smtClean="0">
                <a:solidFill>
                  <a:srgbClr val="034694"/>
                </a:solidFill>
                <a:cs typeface="Calibri"/>
              </a:rPr>
              <a:t>provided agency is governed and managed well</a:t>
            </a:r>
            <a:endParaRPr lang="en-US" spc="-15" dirty="0" smtClean="0">
              <a:solidFill>
                <a:srgbClr val="034694"/>
              </a:solidFill>
              <a:cs typeface="Calibri"/>
            </a:endParaRPr>
          </a:p>
          <a:p>
            <a:pPr marL="342900" indent="-342900">
              <a:spcAft>
                <a:spcPts val="600"/>
              </a:spcAft>
              <a:buFont typeface="Wingdings" charset="2"/>
              <a:buChar char="Ø"/>
            </a:pPr>
            <a:r>
              <a:rPr lang="en-US" sz="2000" spc="-15" dirty="0" smtClean="0">
                <a:solidFill>
                  <a:srgbClr val="034694"/>
                </a:solidFill>
                <a:latin typeface="Calibri"/>
                <a:cs typeface="Calibri"/>
              </a:rPr>
              <a:t>Other California CCA JPAs</a:t>
            </a:r>
            <a:r>
              <a:rPr lang="en-US" sz="2000" spc="-15" dirty="0">
                <a:solidFill>
                  <a:srgbClr val="034694"/>
                </a:solidFill>
                <a:latin typeface="Calibri"/>
                <a:cs typeface="Calibri"/>
              </a:rPr>
              <a:t>: </a:t>
            </a:r>
          </a:p>
          <a:p>
            <a:pPr marL="800100" lvl="1" indent="-342900">
              <a:spcAft>
                <a:spcPts val="600"/>
              </a:spcAft>
              <a:buFont typeface="Courier New" charset="0"/>
              <a:buChar char="o"/>
            </a:pPr>
            <a:r>
              <a:rPr lang="en-US" spc="-15" dirty="0" smtClean="0">
                <a:solidFill>
                  <a:srgbClr val="034694"/>
                </a:solidFill>
                <a:latin typeface="Calibri"/>
                <a:cs typeface="Calibri"/>
              </a:rPr>
              <a:t>Marin Clean Energy, Sonoma Clean Power, </a:t>
            </a:r>
            <a:r>
              <a:rPr lang="en-US" spc="-15" dirty="0">
                <a:solidFill>
                  <a:srgbClr val="034694"/>
                </a:solidFill>
                <a:latin typeface="Calibri"/>
                <a:cs typeface="Calibri"/>
              </a:rPr>
              <a:t>Redwood </a:t>
            </a:r>
            <a:r>
              <a:rPr lang="en-US" spc="-15" dirty="0" smtClean="0">
                <a:solidFill>
                  <a:srgbClr val="034694"/>
                </a:solidFill>
                <a:latin typeface="Calibri"/>
                <a:cs typeface="Calibri"/>
              </a:rPr>
              <a:t>Coast Energy Authority, </a:t>
            </a:r>
            <a:r>
              <a:rPr lang="en-US" spc="-15" dirty="0">
                <a:solidFill>
                  <a:srgbClr val="034694"/>
                </a:solidFill>
                <a:cs typeface="Calibri"/>
              </a:rPr>
              <a:t>Peninsula Clean Energy, </a:t>
            </a:r>
            <a:r>
              <a:rPr lang="en-US" spc="-15" dirty="0">
                <a:solidFill>
                  <a:srgbClr val="034694"/>
                </a:solidFill>
                <a:latin typeface="Calibri"/>
                <a:cs typeface="Calibri"/>
              </a:rPr>
              <a:t>Silicon Valley </a:t>
            </a:r>
            <a:r>
              <a:rPr lang="en-US" spc="-15" dirty="0" smtClean="0">
                <a:solidFill>
                  <a:srgbClr val="034694"/>
                </a:solidFill>
                <a:latin typeface="Calibri"/>
                <a:cs typeface="Calibri"/>
              </a:rPr>
              <a:t>Clean Energy </a:t>
            </a:r>
            <a:r>
              <a:rPr lang="en-US" spc="-15" dirty="0">
                <a:solidFill>
                  <a:srgbClr val="034694"/>
                </a:solidFill>
                <a:cs typeface="Calibri"/>
              </a:rPr>
              <a:t>and East Bay Community Choice </a:t>
            </a:r>
            <a:r>
              <a:rPr lang="en-US" spc="-15" dirty="0" smtClean="0">
                <a:solidFill>
                  <a:srgbClr val="034694"/>
                </a:solidFill>
                <a:cs typeface="Calibri"/>
              </a:rPr>
              <a:t>Energy</a:t>
            </a:r>
            <a:r>
              <a:rPr lang="en-US" sz="1600" spc="-15" dirty="0" smtClean="0">
                <a:solidFill>
                  <a:srgbClr val="034694"/>
                </a:solidFill>
                <a:latin typeface="Calibri"/>
                <a:cs typeface="Calibri"/>
              </a:rPr>
              <a:t>. </a:t>
            </a:r>
            <a:endParaRPr lang="en-US" sz="1600" spc="-15" dirty="0">
              <a:solidFill>
                <a:srgbClr val="034694"/>
              </a:solidFill>
              <a:latin typeface="Calibri"/>
              <a:cs typeface="Calibri"/>
            </a:endParaRPr>
          </a:p>
          <a:p>
            <a:pPr marL="298450" indent="-285750">
              <a:lnSpc>
                <a:spcPct val="100000"/>
              </a:lnSpc>
              <a:spcAft>
                <a:spcPts val="600"/>
              </a:spcAft>
              <a:buFont typeface="Wingdings" charset="2"/>
              <a:buChar char="Ø"/>
              <a:tabLst>
                <a:tab pos="201930" algn="l"/>
              </a:tabLst>
            </a:pPr>
            <a:endParaRPr spc="-15" dirty="0">
              <a:solidFill>
                <a:srgbClr val="034694"/>
              </a:solidFill>
              <a:latin typeface="Calibri"/>
              <a:cs typeface="Calibri"/>
            </a:endParaRPr>
          </a:p>
        </p:txBody>
      </p:sp>
      <p:sp>
        <p:nvSpPr>
          <p:cNvPr id="2" name="Slide Number Placeholder 1"/>
          <p:cNvSpPr>
            <a:spLocks noGrp="1"/>
          </p:cNvSpPr>
          <p:nvPr>
            <p:ph type="sldNum" sz="quarter" idx="7"/>
          </p:nvPr>
        </p:nvSpPr>
        <p:spPr/>
        <p:txBody>
          <a:bodyPr/>
          <a:lstStyle/>
          <a:p>
            <a:fld id="{B6F15528-21DE-4FAA-801E-634DDDAF4B2B}" type="slidenum">
              <a:rPr lang="en-US" smtClean="0"/>
              <a:t>4</a:t>
            </a:fld>
            <a:endParaRPr lang="en-US"/>
          </a:p>
        </p:txBody>
      </p:sp>
    </p:spTree>
    <p:extLst>
      <p:ext uri="{BB962C8B-B14F-4D97-AF65-F5344CB8AC3E}">
        <p14:creationId xmlns:p14="http://schemas.microsoft.com/office/powerpoint/2010/main" val="14912895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3" name="object 73"/>
          <p:cNvSpPr txBox="1">
            <a:spLocks noGrp="1"/>
          </p:cNvSpPr>
          <p:nvPr>
            <p:ph type="title"/>
          </p:nvPr>
        </p:nvSpPr>
        <p:spPr>
          <a:xfrm>
            <a:off x="599948" y="1371600"/>
            <a:ext cx="8858503" cy="369332"/>
          </a:xfrm>
          <a:prstGeom prst="rect">
            <a:avLst/>
          </a:prstGeom>
        </p:spPr>
        <p:txBody>
          <a:bodyPr vert="horz" wrap="square" lIns="0" tIns="0" rIns="0" bIns="0" rtlCol="0">
            <a:spAutoFit/>
          </a:bodyPr>
          <a:lstStyle/>
          <a:p>
            <a:pPr marL="12700">
              <a:lnSpc>
                <a:spcPct val="100000"/>
              </a:lnSpc>
            </a:pPr>
            <a:r>
              <a:rPr lang="en-US" dirty="0" smtClean="0"/>
              <a:t>Design Goals for SBCP Joint Powers Agreement</a:t>
            </a:r>
            <a:endParaRPr spc="180" dirty="0"/>
          </a:p>
        </p:txBody>
      </p:sp>
      <p:sp>
        <p:nvSpPr>
          <p:cNvPr id="74" name="object 74"/>
          <p:cNvSpPr txBox="1"/>
          <p:nvPr/>
        </p:nvSpPr>
        <p:spPr>
          <a:xfrm>
            <a:off x="599948" y="1828800"/>
            <a:ext cx="8696452" cy="4216539"/>
          </a:xfrm>
          <a:prstGeom prst="rect">
            <a:avLst/>
          </a:prstGeom>
        </p:spPr>
        <p:txBody>
          <a:bodyPr vert="horz" wrap="square" lIns="0" tIns="0" rIns="0" bIns="0" rtlCol="0">
            <a:spAutoFit/>
          </a:bodyPr>
          <a:lstStyle/>
          <a:p>
            <a:pPr marL="285750" indent="-285750">
              <a:spcAft>
                <a:spcPts val="400"/>
              </a:spcAft>
              <a:buFont typeface="Wingdings" charset="2"/>
              <a:buChar char="Ø"/>
            </a:pPr>
            <a:r>
              <a:rPr lang="en-US" sz="2000" spc="-15" dirty="0" smtClean="0">
                <a:solidFill>
                  <a:srgbClr val="034694"/>
                </a:solidFill>
                <a:latin typeface="Calibri"/>
                <a:cs typeface="Calibri"/>
              </a:rPr>
              <a:t>Assume broad authority to advance local energy and climate related policy goals, including via Community Choice</a:t>
            </a:r>
          </a:p>
          <a:p>
            <a:pPr marL="285750" indent="-285750">
              <a:spcAft>
                <a:spcPts val="400"/>
              </a:spcAft>
              <a:buFont typeface="Wingdings" charset="2"/>
              <a:buChar char="Ø"/>
            </a:pPr>
            <a:r>
              <a:rPr lang="en-US" sz="2000" spc="-15" dirty="0" smtClean="0">
                <a:solidFill>
                  <a:srgbClr val="034694"/>
                </a:solidFill>
                <a:latin typeface="Calibri"/>
                <a:cs typeface="Calibri"/>
              </a:rPr>
              <a:t>Incorporate &amp; advance </a:t>
            </a:r>
            <a:r>
              <a:rPr lang="en-US" sz="2000" spc="-15" dirty="0" smtClean="0">
                <a:solidFill>
                  <a:srgbClr val="034694"/>
                </a:solidFill>
                <a:latin typeface="Calibri"/>
                <a:cs typeface="Calibri"/>
              </a:rPr>
              <a:t>best-practices by:</a:t>
            </a:r>
          </a:p>
          <a:p>
            <a:pPr marL="742950" lvl="1" indent="-285750">
              <a:spcAft>
                <a:spcPts val="400"/>
              </a:spcAft>
              <a:buFont typeface="Courier New" charset="0"/>
              <a:buChar char="o"/>
            </a:pPr>
            <a:r>
              <a:rPr lang="en-US" spc="-15" dirty="0" smtClean="0">
                <a:solidFill>
                  <a:srgbClr val="034694"/>
                </a:solidFill>
                <a:latin typeface="Calibri"/>
                <a:cs typeface="Calibri"/>
              </a:rPr>
              <a:t>Surveying existing JPAs (both Community Choice and JPAs of municipal utilities) to incorporate best-practices </a:t>
            </a:r>
            <a:endParaRPr lang="en-US" spc="-15" dirty="0" smtClean="0">
              <a:solidFill>
                <a:srgbClr val="034694"/>
              </a:solidFill>
              <a:latin typeface="Calibri"/>
              <a:cs typeface="Calibri"/>
            </a:endParaRPr>
          </a:p>
          <a:p>
            <a:pPr marL="742950" lvl="1" indent="-285750">
              <a:spcAft>
                <a:spcPts val="400"/>
              </a:spcAft>
              <a:buFont typeface="Courier New" charset="0"/>
              <a:buChar char="o"/>
            </a:pPr>
            <a:r>
              <a:rPr lang="en-US" spc="-15" dirty="0" smtClean="0">
                <a:solidFill>
                  <a:srgbClr val="034694"/>
                </a:solidFill>
                <a:latin typeface="Calibri"/>
                <a:cs typeface="Calibri"/>
              </a:rPr>
              <a:t>Analyzing sources of risk and proposing mitigating strategies — in JPA as well as by drawing </a:t>
            </a:r>
            <a:r>
              <a:rPr lang="en-US" spc="-15" dirty="0" smtClean="0">
                <a:solidFill>
                  <a:srgbClr val="034694"/>
                </a:solidFill>
                <a:latin typeface="Calibri"/>
                <a:cs typeface="Calibri"/>
              </a:rPr>
              <a:t>upon operational experience and insights of industry experts (i.e. what’s best from a practical perspective, not only a legal interpretation)</a:t>
            </a:r>
          </a:p>
          <a:p>
            <a:pPr marL="285750" indent="-285750">
              <a:spcAft>
                <a:spcPts val="400"/>
              </a:spcAft>
              <a:buFont typeface="Wingdings" charset="2"/>
              <a:buChar char="Ø"/>
            </a:pPr>
            <a:r>
              <a:rPr lang="en-US" sz="2000" spc="-15" dirty="0">
                <a:solidFill>
                  <a:srgbClr val="034694"/>
                </a:solidFill>
                <a:cs typeface="Calibri"/>
              </a:rPr>
              <a:t>Ensure </a:t>
            </a:r>
            <a:r>
              <a:rPr lang="en-US" sz="2000" spc="-15" dirty="0" smtClean="0">
                <a:solidFill>
                  <a:srgbClr val="034694"/>
                </a:solidFill>
                <a:cs typeface="Calibri"/>
              </a:rPr>
              <a:t>transparency and ease-of-review by:</a:t>
            </a:r>
          </a:p>
          <a:p>
            <a:pPr marL="800100" lvl="1" indent="-342900">
              <a:spcAft>
                <a:spcPts val="400"/>
              </a:spcAft>
              <a:buFont typeface="Courier New" charset="0"/>
              <a:buChar char="o"/>
            </a:pPr>
            <a:r>
              <a:rPr lang="en-US" spc="-15" dirty="0" smtClean="0">
                <a:solidFill>
                  <a:srgbClr val="034694"/>
                </a:solidFill>
                <a:cs typeface="Calibri"/>
              </a:rPr>
              <a:t>Tracking </a:t>
            </a:r>
            <a:r>
              <a:rPr lang="en-US" spc="-15" dirty="0">
                <a:solidFill>
                  <a:srgbClr val="034694"/>
                </a:solidFill>
                <a:cs typeface="Calibri"/>
              </a:rPr>
              <a:t>changes </a:t>
            </a:r>
            <a:endParaRPr lang="en-US" spc="-15" dirty="0" smtClean="0">
              <a:solidFill>
                <a:srgbClr val="034694"/>
              </a:solidFill>
              <a:cs typeface="Calibri"/>
            </a:endParaRPr>
          </a:p>
          <a:p>
            <a:pPr marL="800100" lvl="1" indent="-342900">
              <a:spcAft>
                <a:spcPts val="400"/>
              </a:spcAft>
              <a:buFont typeface="Courier New" charset="0"/>
              <a:buChar char="o"/>
            </a:pPr>
            <a:r>
              <a:rPr lang="en-US" spc="-15" dirty="0" smtClean="0">
                <a:solidFill>
                  <a:srgbClr val="034694"/>
                </a:solidFill>
                <a:cs typeface="Calibri"/>
              </a:rPr>
              <a:t>Inserting </a:t>
            </a:r>
            <a:r>
              <a:rPr lang="en-US" spc="-15" dirty="0">
                <a:solidFill>
                  <a:srgbClr val="034694"/>
                </a:solidFill>
                <a:cs typeface="Calibri"/>
              </a:rPr>
              <a:t>notes on sources &amp; explanatory </a:t>
            </a:r>
            <a:r>
              <a:rPr lang="en-US" spc="-15" dirty="0" smtClean="0">
                <a:solidFill>
                  <a:srgbClr val="034694"/>
                </a:solidFill>
                <a:cs typeface="Calibri"/>
              </a:rPr>
              <a:t>context for key clauses/ concepts</a:t>
            </a:r>
          </a:p>
          <a:p>
            <a:pPr marL="285750" indent="-285750">
              <a:spcAft>
                <a:spcPts val="400"/>
              </a:spcAft>
              <a:buFont typeface="Wingdings" charset="2"/>
              <a:buChar char="Ø"/>
            </a:pPr>
            <a:r>
              <a:rPr lang="en-US" sz="2000" spc="-15" dirty="0">
                <a:solidFill>
                  <a:srgbClr val="034694"/>
                </a:solidFill>
                <a:cs typeface="Calibri"/>
              </a:rPr>
              <a:t>Serve as a model/template for others to use in </a:t>
            </a:r>
            <a:r>
              <a:rPr lang="en-US" sz="2000" spc="-15" dirty="0" smtClean="0">
                <a:solidFill>
                  <a:srgbClr val="034694"/>
                </a:solidFill>
                <a:cs typeface="Calibri"/>
              </a:rPr>
              <a:t>region</a:t>
            </a:r>
          </a:p>
          <a:p>
            <a:pPr marL="800100" lvl="1" indent="-342900">
              <a:spcAft>
                <a:spcPts val="400"/>
              </a:spcAft>
              <a:buFont typeface="Courier New" charset="0"/>
              <a:buChar char="o"/>
            </a:pPr>
            <a:r>
              <a:rPr lang="en-US" spc="-15" dirty="0" smtClean="0">
                <a:solidFill>
                  <a:srgbClr val="034694"/>
                </a:solidFill>
                <a:latin typeface="Calibri"/>
                <a:cs typeface="Calibri"/>
              </a:rPr>
              <a:t>Certain clauses should be standardized for ‘Regional JPA’ partnership</a:t>
            </a:r>
          </a:p>
        </p:txBody>
      </p:sp>
      <p:sp>
        <p:nvSpPr>
          <p:cNvPr id="2" name="Slide Number Placeholder 1"/>
          <p:cNvSpPr>
            <a:spLocks noGrp="1"/>
          </p:cNvSpPr>
          <p:nvPr>
            <p:ph type="sldNum" sz="quarter" idx="7"/>
          </p:nvPr>
        </p:nvSpPr>
        <p:spPr/>
        <p:txBody>
          <a:bodyPr/>
          <a:lstStyle/>
          <a:p>
            <a:fld id="{B6F15528-21DE-4FAA-801E-634DDDAF4B2B}" type="slidenum">
              <a:rPr lang="en-US" smtClean="0"/>
              <a:t>5</a:t>
            </a:fld>
            <a:endParaRPr lang="en-US"/>
          </a:p>
        </p:txBody>
      </p:sp>
    </p:spTree>
    <p:extLst>
      <p:ext uri="{BB962C8B-B14F-4D97-AF65-F5344CB8AC3E}">
        <p14:creationId xmlns:p14="http://schemas.microsoft.com/office/powerpoint/2010/main" val="16696429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2" name="Title 1"/>
          <p:cNvSpPr>
            <a:spLocks noGrp="1"/>
          </p:cNvSpPr>
          <p:nvPr>
            <p:ph type="title"/>
          </p:nvPr>
        </p:nvSpPr>
        <p:spPr>
          <a:xfrm>
            <a:off x="599949" y="1394936"/>
            <a:ext cx="9153651" cy="369332"/>
          </a:xfrm>
        </p:spPr>
        <p:txBody>
          <a:bodyPr/>
          <a:lstStyle/>
          <a:p>
            <a:pPr algn="l"/>
            <a:r>
              <a:rPr lang="en-US" dirty="0" smtClean="0"/>
              <a:t>Community Choice &amp; Public Power JPAs we reviewed:</a:t>
            </a:r>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2912278"/>
            <a:ext cx="2584578" cy="1126322"/>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6827" y="2438400"/>
            <a:ext cx="2259773" cy="109825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81400" y="1981200"/>
            <a:ext cx="3276600" cy="94611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0975" y="3629025"/>
            <a:ext cx="3705225" cy="1476375"/>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9800" y="4191000"/>
            <a:ext cx="2895600" cy="1693926"/>
          </a:xfrm>
          <a:prstGeom prst="rect">
            <a:avLst/>
          </a:prstGeom>
        </p:spPr>
      </p:pic>
      <p:pic>
        <p:nvPicPr>
          <p:cNvPr id="9" name="Picture 8" descr="http://s3-media1.fl.yelpcdn.com/bphoto/E-7N2etvlQGyoJ2ovrvRCw/ls.jpg"/>
          <p:cNvPicPr/>
          <p:nvPr/>
        </p:nvPicPr>
        <p:blipFill>
          <a:blip r:embed="rId9">
            <a:extLst>
              <a:ext uri="{28A0092B-C50C-407E-A947-70E740481C1C}">
                <a14:useLocalDpi xmlns:a14="http://schemas.microsoft.com/office/drawing/2010/main" val="0"/>
              </a:ext>
            </a:extLst>
          </a:blip>
          <a:srcRect/>
          <a:stretch>
            <a:fillRect/>
          </a:stretch>
        </p:blipFill>
        <p:spPr bwMode="auto">
          <a:xfrm>
            <a:off x="4038600" y="3048000"/>
            <a:ext cx="2252307" cy="2252307"/>
          </a:xfrm>
          <a:prstGeom prst="rect">
            <a:avLst/>
          </a:prstGeom>
          <a:noFill/>
          <a:ln>
            <a:noFill/>
          </a:ln>
        </p:spPr>
      </p:pic>
      <p:sp>
        <p:nvSpPr>
          <p:cNvPr id="12" name="AutoShape 6" descr="ogo2.jp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p:cNvPicPr>
            <a:picLocks noChangeAspect="1"/>
          </p:cNvPicPr>
          <p:nvPr/>
        </p:nvPicPr>
        <p:blipFill>
          <a:blip r:embed="rId10"/>
          <a:stretch>
            <a:fillRect/>
          </a:stretch>
        </p:blipFill>
        <p:spPr>
          <a:xfrm>
            <a:off x="1917700" y="5330142"/>
            <a:ext cx="3187700" cy="690930"/>
          </a:xfrm>
          <a:prstGeom prst="rect">
            <a:avLst/>
          </a:prstGeom>
        </p:spPr>
      </p:pic>
      <p:sp>
        <p:nvSpPr>
          <p:cNvPr id="15" name="Slide Number Placeholder 14"/>
          <p:cNvSpPr>
            <a:spLocks noGrp="1"/>
          </p:cNvSpPr>
          <p:nvPr>
            <p:ph type="sldNum" sz="quarter" idx="7"/>
          </p:nvPr>
        </p:nvSpPr>
        <p:spPr/>
        <p:txBody>
          <a:bodyPr/>
          <a:lstStyle/>
          <a:p>
            <a:fld id="{B6F15528-21DE-4FAA-801E-634DDDAF4B2B}" type="slidenum">
              <a:rPr lang="en-US" smtClean="0"/>
              <a:t>6</a:t>
            </a:fld>
            <a:endParaRPr lang="en-US"/>
          </a:p>
        </p:txBody>
      </p:sp>
    </p:spTree>
    <p:extLst>
      <p:ext uri="{BB962C8B-B14F-4D97-AF65-F5344CB8AC3E}">
        <p14:creationId xmlns:p14="http://schemas.microsoft.com/office/powerpoint/2010/main" val="16972730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3" name="object 73"/>
          <p:cNvSpPr txBox="1">
            <a:spLocks noGrp="1"/>
          </p:cNvSpPr>
          <p:nvPr>
            <p:ph type="title"/>
          </p:nvPr>
        </p:nvSpPr>
        <p:spPr>
          <a:xfrm>
            <a:off x="599948" y="1559272"/>
            <a:ext cx="8858503" cy="369332"/>
          </a:xfrm>
          <a:prstGeom prst="rect">
            <a:avLst/>
          </a:prstGeom>
        </p:spPr>
        <p:txBody>
          <a:bodyPr vert="horz" wrap="square" lIns="0" tIns="0" rIns="0" bIns="0" rtlCol="0">
            <a:spAutoFit/>
          </a:bodyPr>
          <a:lstStyle/>
          <a:p>
            <a:pPr marL="12700">
              <a:lnSpc>
                <a:spcPct val="100000"/>
              </a:lnSpc>
            </a:pPr>
            <a:r>
              <a:rPr lang="en-US" dirty="0" smtClean="0"/>
              <a:t>Drafting Process, 1 of 2</a:t>
            </a:r>
            <a:endParaRPr spc="180" dirty="0"/>
          </a:p>
        </p:txBody>
      </p:sp>
      <p:sp>
        <p:nvSpPr>
          <p:cNvPr id="74" name="object 74"/>
          <p:cNvSpPr txBox="1"/>
          <p:nvPr/>
        </p:nvSpPr>
        <p:spPr>
          <a:xfrm>
            <a:off x="599948" y="2220248"/>
            <a:ext cx="8696452" cy="3647152"/>
          </a:xfrm>
          <a:prstGeom prst="rect">
            <a:avLst/>
          </a:prstGeom>
        </p:spPr>
        <p:txBody>
          <a:bodyPr vert="horz" wrap="square" lIns="0" tIns="0" rIns="0" bIns="0" rtlCol="0">
            <a:spAutoFit/>
          </a:bodyPr>
          <a:lstStyle/>
          <a:p>
            <a:pPr marL="285750" indent="-285750">
              <a:spcAft>
                <a:spcPts val="600"/>
              </a:spcAft>
              <a:buFont typeface="Wingdings" charset="2"/>
              <a:buChar char="Ø"/>
            </a:pPr>
            <a:r>
              <a:rPr lang="en-US" sz="2000" spc="-15" dirty="0" smtClean="0">
                <a:solidFill>
                  <a:srgbClr val="034694"/>
                </a:solidFill>
                <a:latin typeface="Calibri"/>
                <a:cs typeface="Calibri"/>
              </a:rPr>
              <a:t>Primary </a:t>
            </a:r>
            <a:r>
              <a:rPr lang="en-US" sz="2000" spc="-15" dirty="0">
                <a:solidFill>
                  <a:srgbClr val="034694"/>
                </a:solidFill>
                <a:latin typeface="Calibri"/>
                <a:cs typeface="Calibri"/>
              </a:rPr>
              <a:t>template used was the Peninsula Clean Energy Joint Powers Agreement (February 2016), which was based on the Sonoma Clean Power JPA (amended July 2013</a:t>
            </a:r>
            <a:r>
              <a:rPr lang="en-US" sz="2000" spc="-15" dirty="0" smtClean="0">
                <a:solidFill>
                  <a:srgbClr val="034694"/>
                </a:solidFill>
                <a:latin typeface="Calibri"/>
                <a:cs typeface="Calibri"/>
              </a:rPr>
              <a:t>)</a:t>
            </a:r>
          </a:p>
          <a:p>
            <a:pPr marL="742950" lvl="1" indent="-285750">
              <a:spcAft>
                <a:spcPts val="600"/>
              </a:spcAft>
              <a:buFont typeface="Courier New" charset="0"/>
              <a:buChar char="o"/>
            </a:pPr>
            <a:r>
              <a:rPr lang="en-US" spc="-15" dirty="0" smtClean="0">
                <a:solidFill>
                  <a:srgbClr val="034694"/>
                </a:solidFill>
                <a:latin typeface="Calibri"/>
                <a:cs typeface="Calibri"/>
              </a:rPr>
              <a:t>The two most recent, operating and </a:t>
            </a:r>
            <a:r>
              <a:rPr lang="en-US" spc="-15" dirty="0" smtClean="0">
                <a:solidFill>
                  <a:srgbClr val="034694"/>
                </a:solidFill>
                <a:cs typeface="Calibri"/>
              </a:rPr>
              <a:t>proven </a:t>
            </a:r>
            <a:r>
              <a:rPr lang="en-US" spc="-15" dirty="0" smtClean="0">
                <a:solidFill>
                  <a:srgbClr val="034694"/>
                </a:solidFill>
                <a:latin typeface="Calibri"/>
                <a:cs typeface="Calibri"/>
              </a:rPr>
              <a:t>successful Community Choice JPAs</a:t>
            </a:r>
          </a:p>
          <a:p>
            <a:pPr marL="742950" lvl="1" indent="-285750">
              <a:spcAft>
                <a:spcPts val="600"/>
              </a:spcAft>
              <a:buFont typeface="Courier New" charset="0"/>
              <a:buChar char="o"/>
            </a:pPr>
            <a:r>
              <a:rPr lang="en-US" spc="-15" dirty="0" smtClean="0">
                <a:solidFill>
                  <a:srgbClr val="034694"/>
                </a:solidFill>
                <a:latin typeface="Calibri"/>
                <a:cs typeface="Calibri"/>
              </a:rPr>
              <a:t>The Peninsula Clean Energy program has 20 participating cities and the County</a:t>
            </a:r>
          </a:p>
          <a:p>
            <a:pPr marL="1200150" lvl="2" indent="-285750">
              <a:spcAft>
                <a:spcPts val="600"/>
              </a:spcAft>
              <a:buFont typeface="Arial" charset="0"/>
              <a:buChar char="•"/>
            </a:pPr>
            <a:r>
              <a:rPr lang="en-US" spc="-15" dirty="0" smtClean="0">
                <a:solidFill>
                  <a:srgbClr val="034694"/>
                </a:solidFill>
                <a:latin typeface="Calibri"/>
                <a:cs typeface="Calibri"/>
              </a:rPr>
              <a:t>Performed extensive review of Sonoma JPA</a:t>
            </a:r>
          </a:p>
          <a:p>
            <a:pPr marL="285750" indent="-285750">
              <a:spcAft>
                <a:spcPts val="600"/>
              </a:spcAft>
              <a:buFont typeface="Wingdings" charset="2"/>
              <a:buChar char="Ø"/>
            </a:pPr>
            <a:r>
              <a:rPr lang="en-US" sz="2000" spc="-15" dirty="0">
                <a:solidFill>
                  <a:srgbClr val="034694"/>
                </a:solidFill>
                <a:cs typeface="Calibri"/>
              </a:rPr>
              <a:t>Edited to include language taken from the Sonoma Clean Power JPA, Redwood Coast Energy Authority JPA (amended December 2015), Northern California Power Authority JPA (NCPA, amended 2007), Silicon Valley Clean Energy (March 2016) and East Bay Clean Power JPA (October 2016</a:t>
            </a:r>
            <a:r>
              <a:rPr lang="en-US" sz="2000" spc="-15" dirty="0" smtClean="0">
                <a:solidFill>
                  <a:srgbClr val="034694"/>
                </a:solidFill>
                <a:cs typeface="Calibri"/>
              </a:rPr>
              <a:t>)</a:t>
            </a:r>
            <a:endParaRPr lang="en-US" spc="-15" dirty="0">
              <a:solidFill>
                <a:srgbClr val="034694"/>
              </a:solidFill>
              <a:cs typeface="Calibri"/>
            </a:endParaRPr>
          </a:p>
          <a:p>
            <a:pPr marL="1200150" lvl="2" indent="-285750">
              <a:spcAft>
                <a:spcPts val="600"/>
              </a:spcAft>
              <a:buFont typeface="Arial" charset="0"/>
              <a:buChar char="•"/>
            </a:pPr>
            <a:endParaRPr lang="en-US" spc="-15" dirty="0" smtClean="0">
              <a:solidFill>
                <a:srgbClr val="034694"/>
              </a:solidFill>
              <a:latin typeface="Calibri"/>
              <a:cs typeface="Calibri"/>
            </a:endParaRPr>
          </a:p>
        </p:txBody>
      </p:sp>
      <p:sp>
        <p:nvSpPr>
          <p:cNvPr id="2" name="Slide Number Placeholder 1"/>
          <p:cNvSpPr>
            <a:spLocks noGrp="1"/>
          </p:cNvSpPr>
          <p:nvPr>
            <p:ph type="sldNum" sz="quarter" idx="7"/>
          </p:nvPr>
        </p:nvSpPr>
        <p:spPr/>
        <p:txBody>
          <a:bodyPr/>
          <a:lstStyle/>
          <a:p>
            <a:fld id="{B6F15528-21DE-4FAA-801E-634DDDAF4B2B}" type="slidenum">
              <a:rPr lang="en-US" smtClean="0"/>
              <a:t>7</a:t>
            </a:fld>
            <a:endParaRPr lang="en-US"/>
          </a:p>
        </p:txBody>
      </p:sp>
    </p:spTree>
    <p:extLst>
      <p:ext uri="{BB962C8B-B14F-4D97-AF65-F5344CB8AC3E}">
        <p14:creationId xmlns:p14="http://schemas.microsoft.com/office/powerpoint/2010/main" val="2034997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4" name="object 74"/>
          <p:cNvSpPr txBox="1"/>
          <p:nvPr/>
        </p:nvSpPr>
        <p:spPr>
          <a:xfrm>
            <a:off x="599948" y="2183755"/>
            <a:ext cx="8696452" cy="2693045"/>
          </a:xfrm>
          <a:prstGeom prst="rect">
            <a:avLst/>
          </a:prstGeom>
        </p:spPr>
        <p:txBody>
          <a:bodyPr vert="horz" wrap="square" lIns="0" tIns="0" rIns="0" bIns="0" rtlCol="0">
            <a:spAutoFit/>
          </a:bodyPr>
          <a:lstStyle/>
          <a:p>
            <a:pPr marL="285750" indent="-285750">
              <a:spcAft>
                <a:spcPts val="600"/>
              </a:spcAft>
              <a:buFont typeface="Wingdings" charset="2"/>
              <a:buChar char="Ø"/>
            </a:pPr>
            <a:r>
              <a:rPr lang="en-US" sz="2000" spc="-15" dirty="0" smtClean="0">
                <a:solidFill>
                  <a:srgbClr val="034694"/>
                </a:solidFill>
                <a:latin typeface="Calibri"/>
                <a:cs typeface="Calibri"/>
              </a:rPr>
              <a:t>Subsequently </a:t>
            </a:r>
            <a:r>
              <a:rPr lang="en-US" sz="2000" spc="-15" dirty="0">
                <a:solidFill>
                  <a:srgbClr val="034694"/>
                </a:solidFill>
                <a:latin typeface="Calibri"/>
                <a:cs typeface="Calibri"/>
              </a:rPr>
              <a:t>edited for clarity and </a:t>
            </a:r>
            <a:r>
              <a:rPr lang="en-US" sz="2000" spc="-15" dirty="0" smtClean="0">
                <a:solidFill>
                  <a:srgbClr val="034694"/>
                </a:solidFill>
                <a:latin typeface="Calibri"/>
                <a:cs typeface="Calibri"/>
              </a:rPr>
              <a:t>purpose</a:t>
            </a:r>
          </a:p>
          <a:p>
            <a:pPr marL="285750" indent="-285750">
              <a:spcAft>
                <a:spcPts val="600"/>
              </a:spcAft>
              <a:buFont typeface="Wingdings" charset="2"/>
              <a:buChar char="Ø"/>
            </a:pPr>
            <a:r>
              <a:rPr lang="en-US" sz="2000" spc="-15" dirty="0" smtClean="0">
                <a:solidFill>
                  <a:srgbClr val="034694"/>
                </a:solidFill>
                <a:latin typeface="Calibri"/>
                <a:cs typeface="Calibri"/>
              </a:rPr>
              <a:t>Track </a:t>
            </a:r>
            <a:r>
              <a:rPr lang="en-US" sz="2000" spc="-15" dirty="0">
                <a:solidFill>
                  <a:srgbClr val="034694"/>
                </a:solidFill>
                <a:latin typeface="Calibri"/>
                <a:cs typeface="Calibri"/>
              </a:rPr>
              <a:t>changes and explanatory comments have been inserted throughout the document to assist </a:t>
            </a:r>
            <a:r>
              <a:rPr lang="en-US" sz="2000" spc="-15" dirty="0" smtClean="0">
                <a:solidFill>
                  <a:srgbClr val="034694"/>
                </a:solidFill>
                <a:latin typeface="Calibri"/>
                <a:cs typeface="Calibri"/>
              </a:rPr>
              <a:t>counsel in </a:t>
            </a:r>
            <a:r>
              <a:rPr lang="en-US" sz="2000" spc="-15" dirty="0">
                <a:solidFill>
                  <a:srgbClr val="034694"/>
                </a:solidFill>
                <a:latin typeface="Calibri"/>
                <a:cs typeface="Calibri"/>
              </a:rPr>
              <a:t>the anticipated review </a:t>
            </a:r>
            <a:r>
              <a:rPr lang="en-US" sz="2000" spc="-15" dirty="0" smtClean="0">
                <a:solidFill>
                  <a:srgbClr val="034694"/>
                </a:solidFill>
                <a:latin typeface="Calibri"/>
                <a:cs typeface="Calibri"/>
              </a:rPr>
              <a:t>process</a:t>
            </a:r>
            <a:endParaRPr lang="en-US" sz="2000" spc="-15" dirty="0">
              <a:solidFill>
                <a:srgbClr val="034694"/>
              </a:solidFill>
              <a:latin typeface="Calibri"/>
              <a:cs typeface="Calibri"/>
            </a:endParaRPr>
          </a:p>
          <a:p>
            <a:pPr marL="742950" lvl="2" indent="-285750">
              <a:spcAft>
                <a:spcPts val="600"/>
              </a:spcAft>
              <a:buFont typeface="Courier New" charset="0"/>
              <a:buChar char="o"/>
            </a:pPr>
            <a:r>
              <a:rPr lang="en-US" spc="-15" dirty="0">
                <a:solidFill>
                  <a:srgbClr val="034694"/>
                </a:solidFill>
                <a:latin typeface="Calibri"/>
                <a:cs typeface="Calibri"/>
              </a:rPr>
              <a:t>12 comments flag sections for additional review by counsel</a:t>
            </a:r>
          </a:p>
          <a:p>
            <a:pPr marL="1200150" lvl="4" indent="-285750">
              <a:spcAft>
                <a:spcPts val="600"/>
              </a:spcAft>
              <a:buFont typeface="Arial" charset="0"/>
              <a:buChar char="•"/>
            </a:pPr>
            <a:r>
              <a:rPr lang="en-US" spc="-15" dirty="0">
                <a:solidFill>
                  <a:srgbClr val="034694"/>
                </a:solidFill>
                <a:latin typeface="Calibri"/>
                <a:cs typeface="Calibri"/>
              </a:rPr>
              <a:t>Example: consider specifying a specific party as Treasurer, etc.</a:t>
            </a:r>
          </a:p>
          <a:p>
            <a:pPr marL="742950" lvl="2" indent="-285750">
              <a:spcAft>
                <a:spcPts val="600"/>
              </a:spcAft>
              <a:buFont typeface="Courier New" charset="0"/>
              <a:buChar char="o"/>
            </a:pPr>
            <a:r>
              <a:rPr lang="en-US" spc="-15" dirty="0">
                <a:solidFill>
                  <a:srgbClr val="034694"/>
                </a:solidFill>
                <a:latin typeface="Calibri"/>
                <a:cs typeface="Calibri"/>
              </a:rPr>
              <a:t>21 additional comments provide explanatory context and note source of nontrivial language &amp; clarifying edits. </a:t>
            </a:r>
            <a:endParaRPr lang="en-US" sz="1600" spc="-15" dirty="0">
              <a:solidFill>
                <a:srgbClr val="034694"/>
              </a:solidFill>
              <a:latin typeface="Calibri"/>
              <a:cs typeface="Calibri"/>
            </a:endParaRPr>
          </a:p>
          <a:p>
            <a:pPr marL="285750" indent="-285750">
              <a:lnSpc>
                <a:spcPct val="100000"/>
              </a:lnSpc>
              <a:spcAft>
                <a:spcPts val="600"/>
              </a:spcAft>
              <a:buFont typeface="Arial" charset="0"/>
              <a:buChar char="•"/>
              <a:tabLst>
                <a:tab pos="201930" algn="l"/>
              </a:tabLst>
            </a:pPr>
            <a:endParaRPr spc="-15" dirty="0">
              <a:solidFill>
                <a:srgbClr val="034694"/>
              </a:solidFill>
              <a:latin typeface="Calibri"/>
              <a:cs typeface="Calibri"/>
            </a:endParaRPr>
          </a:p>
        </p:txBody>
      </p:sp>
      <p:sp>
        <p:nvSpPr>
          <p:cNvPr id="7" name="object 73"/>
          <p:cNvSpPr txBox="1">
            <a:spLocks/>
          </p:cNvSpPr>
          <p:nvPr/>
        </p:nvSpPr>
        <p:spPr>
          <a:xfrm>
            <a:off x="599948" y="1534477"/>
            <a:ext cx="8858503" cy="369332"/>
          </a:xfrm>
          <a:prstGeom prst="rect">
            <a:avLst/>
          </a:prstGeom>
        </p:spPr>
        <p:txBody>
          <a:bodyPr vert="horz" wrap="square" lIns="0" tIns="0" rIns="0" bIns="0" rtlCol="0">
            <a:spAutoFit/>
          </a:bodyPr>
          <a:lstStyle>
            <a:lvl1pPr>
              <a:defRPr sz="2400" b="1" i="0">
                <a:solidFill>
                  <a:srgbClr val="034694"/>
                </a:solidFill>
                <a:latin typeface="Century Gothic"/>
                <a:ea typeface="+mj-ea"/>
                <a:cs typeface="Century Gothic"/>
              </a:defRPr>
            </a:lvl1pPr>
          </a:lstStyle>
          <a:p>
            <a:pPr marL="12700" defTabSz="914400"/>
            <a:r>
              <a:rPr lang="en-US" dirty="0"/>
              <a:t>Drafting Process, </a:t>
            </a:r>
            <a:r>
              <a:rPr lang="en-US" dirty="0" smtClean="0"/>
              <a:t>2 </a:t>
            </a:r>
            <a:r>
              <a:rPr lang="en-US" dirty="0"/>
              <a:t>of 2</a:t>
            </a:r>
            <a:endParaRPr lang="en-US" kern="0" spc="180" dirty="0"/>
          </a:p>
        </p:txBody>
      </p:sp>
      <p:sp>
        <p:nvSpPr>
          <p:cNvPr id="3" name="Slide Number Placeholder 2"/>
          <p:cNvSpPr>
            <a:spLocks noGrp="1"/>
          </p:cNvSpPr>
          <p:nvPr>
            <p:ph type="sldNum" sz="quarter" idx="7"/>
          </p:nvPr>
        </p:nvSpPr>
        <p:spPr/>
        <p:txBody>
          <a:bodyPr/>
          <a:lstStyle/>
          <a:p>
            <a:fld id="{B6F15528-21DE-4FAA-801E-634DDDAF4B2B}" type="slidenum">
              <a:rPr lang="en-US" smtClean="0"/>
              <a:t>8</a:t>
            </a:fld>
            <a:endParaRPr lang="en-US"/>
          </a:p>
        </p:txBody>
      </p:sp>
    </p:spTree>
    <p:extLst>
      <p:ext uri="{BB962C8B-B14F-4D97-AF65-F5344CB8AC3E}">
        <p14:creationId xmlns:p14="http://schemas.microsoft.com/office/powerpoint/2010/main" val="12540905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4" name="object 73"/>
          <p:cNvSpPr txBox="1">
            <a:spLocks noGrp="1"/>
          </p:cNvSpPr>
          <p:nvPr>
            <p:ph type="title"/>
          </p:nvPr>
        </p:nvSpPr>
        <p:spPr>
          <a:xfrm>
            <a:off x="599948" y="2971800"/>
            <a:ext cx="8858503" cy="553998"/>
          </a:xfrm>
          <a:prstGeom prst="rect">
            <a:avLst/>
          </a:prstGeom>
        </p:spPr>
        <p:txBody>
          <a:bodyPr vert="horz" wrap="square" lIns="0" tIns="0" rIns="0" bIns="0" rtlCol="0">
            <a:spAutoFit/>
          </a:bodyPr>
          <a:lstStyle/>
          <a:p>
            <a:pPr marL="12700" algn="ctr">
              <a:lnSpc>
                <a:spcPct val="100000"/>
              </a:lnSpc>
            </a:pPr>
            <a:r>
              <a:rPr lang="en-US" sz="3600" dirty="0" smtClean="0"/>
              <a:t>Key Concepts and Clauses</a:t>
            </a:r>
            <a:endParaRPr sz="3600" spc="180" dirty="0"/>
          </a:p>
        </p:txBody>
      </p:sp>
      <p:sp>
        <p:nvSpPr>
          <p:cNvPr id="2" name="Slide Number Placeholder 1"/>
          <p:cNvSpPr>
            <a:spLocks noGrp="1"/>
          </p:cNvSpPr>
          <p:nvPr>
            <p:ph type="sldNum" sz="quarter" idx="7"/>
          </p:nvPr>
        </p:nvSpPr>
        <p:spPr/>
        <p:txBody>
          <a:bodyPr/>
          <a:lstStyle/>
          <a:p>
            <a:fld id="{B6F15528-21DE-4FAA-801E-634DDDAF4B2B}" type="slidenum">
              <a:rPr lang="en-US" smtClean="0"/>
              <a:t>9</a:t>
            </a:fld>
            <a:endParaRPr lang="en-US"/>
          </a:p>
        </p:txBody>
      </p:sp>
    </p:spTree>
    <p:extLst>
      <p:ext uri="{BB962C8B-B14F-4D97-AF65-F5344CB8AC3E}">
        <p14:creationId xmlns:p14="http://schemas.microsoft.com/office/powerpoint/2010/main" val="3225197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4" name="object 74"/>
          <p:cNvSpPr txBox="1"/>
          <p:nvPr/>
        </p:nvSpPr>
        <p:spPr>
          <a:xfrm>
            <a:off x="599948" y="2133600"/>
            <a:ext cx="8696452" cy="4324261"/>
          </a:xfrm>
          <a:prstGeom prst="rect">
            <a:avLst/>
          </a:prstGeom>
        </p:spPr>
        <p:txBody>
          <a:bodyPr vert="horz" wrap="square" lIns="0" tIns="0" rIns="0" bIns="0" rtlCol="0">
            <a:spAutoFit/>
          </a:bodyPr>
          <a:lstStyle/>
          <a:p>
            <a:pPr marL="285750" indent="-285750">
              <a:spcAft>
                <a:spcPts val="600"/>
              </a:spcAft>
              <a:buFont typeface="Wingdings" charset="2"/>
              <a:buChar char="Ø"/>
            </a:pPr>
            <a:r>
              <a:rPr lang="en-US" sz="2000" spc="-15" dirty="0">
                <a:solidFill>
                  <a:srgbClr val="034694"/>
                </a:solidFill>
                <a:cs typeface="Calibri"/>
              </a:rPr>
              <a:t>“Strong Board” instead of “Strong CEO” model </a:t>
            </a:r>
          </a:p>
          <a:p>
            <a:pPr marL="742950" lvl="1" indent="-285750">
              <a:spcAft>
                <a:spcPts val="600"/>
              </a:spcAft>
              <a:buFont typeface="Courier New" charset="0"/>
              <a:buChar char="o"/>
            </a:pPr>
            <a:r>
              <a:rPr lang="en-US" spc="-15" dirty="0">
                <a:solidFill>
                  <a:srgbClr val="034694"/>
                </a:solidFill>
                <a:cs typeface="Calibri"/>
              </a:rPr>
              <a:t>Modeled off of Redwood Coast and Silicon </a:t>
            </a:r>
            <a:r>
              <a:rPr lang="en-US" spc="-15" dirty="0" smtClean="0">
                <a:solidFill>
                  <a:srgbClr val="034694"/>
                </a:solidFill>
                <a:cs typeface="Calibri"/>
              </a:rPr>
              <a:t>Valley</a:t>
            </a:r>
            <a:endParaRPr lang="en-US" spc="-15" dirty="0" smtClean="0">
              <a:solidFill>
                <a:srgbClr val="034694"/>
              </a:solidFill>
              <a:latin typeface="Calibri"/>
              <a:cs typeface="Calibri"/>
            </a:endParaRPr>
          </a:p>
          <a:p>
            <a:pPr marL="285750" indent="-285750">
              <a:spcAft>
                <a:spcPts val="600"/>
              </a:spcAft>
              <a:buFont typeface="Wingdings" charset="2"/>
              <a:buChar char="Ø"/>
            </a:pPr>
            <a:r>
              <a:rPr lang="en-US" sz="2000" spc="-15" dirty="0" smtClean="0">
                <a:solidFill>
                  <a:srgbClr val="034694"/>
                </a:solidFill>
                <a:latin typeface="Calibri"/>
                <a:cs typeface="Calibri"/>
              </a:rPr>
              <a:t>Mandatory </a:t>
            </a:r>
            <a:r>
              <a:rPr lang="en-US" sz="2000" spc="-15" dirty="0">
                <a:solidFill>
                  <a:srgbClr val="034694"/>
                </a:solidFill>
                <a:latin typeface="Calibri"/>
                <a:cs typeface="Calibri"/>
              </a:rPr>
              <a:t>bi-annual </a:t>
            </a:r>
            <a:r>
              <a:rPr lang="en-US" sz="2000" spc="-15" dirty="0" smtClean="0">
                <a:solidFill>
                  <a:srgbClr val="034694"/>
                </a:solidFill>
                <a:latin typeface="Calibri"/>
                <a:cs typeface="Calibri"/>
              </a:rPr>
              <a:t>operational audit</a:t>
            </a:r>
          </a:p>
          <a:p>
            <a:pPr marL="800100" lvl="1" indent="-342900">
              <a:spcAft>
                <a:spcPts val="600"/>
              </a:spcAft>
              <a:buFont typeface="Courier New" charset="0"/>
              <a:buChar char="o"/>
            </a:pPr>
            <a:r>
              <a:rPr lang="en-US" spc="-15" dirty="0">
                <a:solidFill>
                  <a:srgbClr val="034694"/>
                </a:solidFill>
                <a:latin typeface="Calibri"/>
                <a:cs typeface="Calibri"/>
              </a:rPr>
              <a:t>Modeled off of East Bay</a:t>
            </a:r>
          </a:p>
          <a:p>
            <a:pPr marL="800100" lvl="1" indent="-342900">
              <a:spcAft>
                <a:spcPts val="600"/>
              </a:spcAft>
              <a:buFont typeface="Courier New" charset="0"/>
              <a:buChar char="o"/>
            </a:pPr>
            <a:r>
              <a:rPr lang="en-US" spc="-15" dirty="0" smtClean="0">
                <a:solidFill>
                  <a:srgbClr val="034694"/>
                </a:solidFill>
                <a:latin typeface="Calibri"/>
                <a:cs typeface="Calibri"/>
              </a:rPr>
              <a:t>Independent verification that agency is adhering to Board directives</a:t>
            </a:r>
            <a:endParaRPr lang="en-US" spc="-15" dirty="0">
              <a:solidFill>
                <a:srgbClr val="034694"/>
              </a:solidFill>
              <a:latin typeface="Calibri"/>
              <a:cs typeface="Calibri"/>
            </a:endParaRPr>
          </a:p>
          <a:p>
            <a:pPr marL="285750" indent="-285750">
              <a:spcAft>
                <a:spcPts val="600"/>
              </a:spcAft>
              <a:buFont typeface="Wingdings" charset="2"/>
              <a:buChar char="Ø"/>
            </a:pPr>
            <a:r>
              <a:rPr lang="en-US" sz="2000" spc="-15" dirty="0">
                <a:solidFill>
                  <a:srgbClr val="034694"/>
                </a:solidFill>
                <a:cs typeface="Calibri"/>
              </a:rPr>
              <a:t>Mandatory Community Advisory Committee </a:t>
            </a:r>
          </a:p>
          <a:p>
            <a:pPr marL="742950" lvl="1" indent="-285750">
              <a:spcAft>
                <a:spcPts val="600"/>
              </a:spcAft>
              <a:buFont typeface="Courier New" charset="0"/>
              <a:buChar char="o"/>
            </a:pPr>
            <a:r>
              <a:rPr lang="en-US" spc="-15" dirty="0">
                <a:solidFill>
                  <a:srgbClr val="034694"/>
                </a:solidFill>
                <a:cs typeface="Calibri"/>
              </a:rPr>
              <a:t>Modeled off of Sonoma and East Bay (puts the community in Community Choice!) </a:t>
            </a:r>
          </a:p>
          <a:p>
            <a:pPr marL="742950" lvl="1" indent="-285750">
              <a:spcAft>
                <a:spcPts val="600"/>
              </a:spcAft>
              <a:buFont typeface="Courier New" charset="0"/>
              <a:buChar char="o"/>
            </a:pPr>
            <a:r>
              <a:rPr lang="en-US" spc="-15" dirty="0">
                <a:solidFill>
                  <a:srgbClr val="034694"/>
                </a:solidFill>
                <a:cs typeface="Calibri"/>
              </a:rPr>
              <a:t>Most CCAs have created them, ours is more </a:t>
            </a:r>
            <a:r>
              <a:rPr lang="en-US" spc="-15" dirty="0" smtClean="0">
                <a:solidFill>
                  <a:srgbClr val="034694"/>
                </a:solidFill>
                <a:cs typeface="Calibri"/>
              </a:rPr>
              <a:t>flexible</a:t>
            </a:r>
          </a:p>
          <a:p>
            <a:pPr marL="342900" indent="-342900">
              <a:spcAft>
                <a:spcPts val="600"/>
              </a:spcAft>
              <a:buFont typeface="Wingdings" charset="2"/>
              <a:buChar char="Ø"/>
            </a:pPr>
            <a:r>
              <a:rPr lang="en-US" sz="2000" spc="-15" dirty="0" smtClean="0">
                <a:solidFill>
                  <a:srgbClr val="034694"/>
                </a:solidFill>
                <a:cs typeface="Calibri"/>
              </a:rPr>
              <a:t>Clarified </a:t>
            </a:r>
            <a:r>
              <a:rPr lang="en-US" sz="2000" spc="-15" dirty="0">
                <a:solidFill>
                  <a:srgbClr val="034694"/>
                </a:solidFill>
                <a:cs typeface="Calibri"/>
              </a:rPr>
              <a:t>responsibility to settle outstanding debts prior to termination of JPA </a:t>
            </a:r>
            <a:endParaRPr lang="en-US" sz="2000" spc="-15" dirty="0" smtClean="0">
              <a:solidFill>
                <a:srgbClr val="034694"/>
              </a:solidFill>
              <a:cs typeface="Calibri"/>
            </a:endParaRPr>
          </a:p>
          <a:p>
            <a:pPr marL="800100" lvl="1" indent="-342900">
              <a:spcAft>
                <a:spcPts val="600"/>
              </a:spcAft>
              <a:buFont typeface="Courier New" charset="0"/>
              <a:buChar char="o"/>
            </a:pPr>
            <a:r>
              <a:rPr lang="en-US" spc="-15" dirty="0" smtClean="0">
                <a:solidFill>
                  <a:srgbClr val="034694"/>
                </a:solidFill>
                <a:latin typeface="Calibri"/>
                <a:cs typeface="Calibri"/>
              </a:rPr>
              <a:t>Based </a:t>
            </a:r>
            <a:r>
              <a:rPr lang="en-US" spc="-15" dirty="0">
                <a:solidFill>
                  <a:srgbClr val="034694"/>
                </a:solidFill>
                <a:latin typeface="Calibri"/>
                <a:cs typeface="Calibri"/>
              </a:rPr>
              <a:t>on Redwood Coast and </a:t>
            </a:r>
            <a:r>
              <a:rPr lang="en-US" spc="-15" dirty="0" smtClean="0">
                <a:solidFill>
                  <a:srgbClr val="034694"/>
                </a:solidFill>
                <a:latin typeface="Calibri"/>
                <a:cs typeface="Calibri"/>
              </a:rPr>
              <a:t>NCPA</a:t>
            </a:r>
          </a:p>
          <a:p>
            <a:pPr marL="800100" lvl="1" indent="-342900">
              <a:spcAft>
                <a:spcPts val="600"/>
              </a:spcAft>
              <a:buFont typeface="Courier New" charset="0"/>
              <a:buChar char="o"/>
            </a:pPr>
            <a:r>
              <a:rPr lang="en-US" spc="-15" dirty="0" smtClean="0">
                <a:solidFill>
                  <a:srgbClr val="034694"/>
                </a:solidFill>
                <a:latin typeface="Calibri"/>
                <a:cs typeface="Calibri"/>
              </a:rPr>
              <a:t>Strengthens CCA as counterparty</a:t>
            </a:r>
            <a:endParaRPr lang="en-US" spc="-15" dirty="0">
              <a:solidFill>
                <a:srgbClr val="034694"/>
              </a:solidFill>
              <a:latin typeface="Calibri"/>
              <a:cs typeface="Calibri"/>
            </a:endParaRPr>
          </a:p>
          <a:p>
            <a:pPr marL="201295" indent="-188595">
              <a:lnSpc>
                <a:spcPct val="100000"/>
              </a:lnSpc>
              <a:spcAft>
                <a:spcPts val="600"/>
              </a:spcAft>
              <a:buFont typeface="Calibri"/>
              <a:buChar char="•"/>
              <a:tabLst>
                <a:tab pos="201930" algn="l"/>
              </a:tabLst>
            </a:pPr>
            <a:endParaRPr sz="2000" spc="-15" dirty="0">
              <a:solidFill>
                <a:srgbClr val="034694"/>
              </a:solidFill>
              <a:latin typeface="Calibri"/>
              <a:cs typeface="Calibri"/>
            </a:endParaRPr>
          </a:p>
        </p:txBody>
      </p:sp>
      <p:sp>
        <p:nvSpPr>
          <p:cNvPr id="7" name="object 73"/>
          <p:cNvSpPr txBox="1">
            <a:spLocks/>
          </p:cNvSpPr>
          <p:nvPr/>
        </p:nvSpPr>
        <p:spPr>
          <a:xfrm>
            <a:off x="612648" y="1524000"/>
            <a:ext cx="8858503" cy="369332"/>
          </a:xfrm>
          <a:prstGeom prst="rect">
            <a:avLst/>
          </a:prstGeom>
        </p:spPr>
        <p:txBody>
          <a:bodyPr vert="horz" wrap="square" lIns="0" tIns="0" rIns="0" bIns="0" rtlCol="0">
            <a:spAutoFit/>
          </a:bodyPr>
          <a:lstStyle>
            <a:lvl1pPr>
              <a:defRPr sz="2400" b="1" i="0">
                <a:solidFill>
                  <a:srgbClr val="034694"/>
                </a:solidFill>
                <a:latin typeface="Century Gothic"/>
                <a:ea typeface="+mj-ea"/>
                <a:cs typeface="Century Gothic"/>
              </a:defRPr>
            </a:lvl1pPr>
          </a:lstStyle>
          <a:p>
            <a:pPr marL="12700" defTabSz="914400"/>
            <a:r>
              <a:rPr lang="en-US" kern="0" smtClean="0"/>
              <a:t>Noteworthy Modifications &amp; Enhancements to JPA Draft</a:t>
            </a:r>
            <a:endParaRPr lang="en-US" kern="0" spc="180" dirty="0"/>
          </a:p>
        </p:txBody>
      </p:sp>
      <p:sp>
        <p:nvSpPr>
          <p:cNvPr id="3" name="Slide Number Placeholder 2"/>
          <p:cNvSpPr>
            <a:spLocks noGrp="1"/>
          </p:cNvSpPr>
          <p:nvPr>
            <p:ph type="sldNum" sz="quarter" idx="7"/>
          </p:nvPr>
        </p:nvSpPr>
        <p:spPr/>
        <p:txBody>
          <a:bodyPr/>
          <a:lstStyle/>
          <a:p>
            <a:fld id="{B6F15528-21DE-4FAA-801E-634DDDAF4B2B}" type="slidenum">
              <a:rPr lang="en-US" smtClean="0"/>
              <a:t>10</a:t>
            </a:fld>
            <a:endParaRPr lang="en-US" dirty="0"/>
          </a:p>
        </p:txBody>
      </p:sp>
    </p:spTree>
    <p:extLst>
      <p:ext uri="{BB962C8B-B14F-4D97-AF65-F5344CB8AC3E}">
        <p14:creationId xmlns:p14="http://schemas.microsoft.com/office/powerpoint/2010/main" val="14184169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3" name="object 73"/>
          <p:cNvSpPr txBox="1">
            <a:spLocks noGrp="1"/>
          </p:cNvSpPr>
          <p:nvPr>
            <p:ph type="title"/>
          </p:nvPr>
        </p:nvSpPr>
        <p:spPr>
          <a:xfrm>
            <a:off x="612648" y="1524000"/>
            <a:ext cx="8858503" cy="369332"/>
          </a:xfrm>
          <a:prstGeom prst="rect">
            <a:avLst/>
          </a:prstGeom>
        </p:spPr>
        <p:txBody>
          <a:bodyPr vert="horz" wrap="square" lIns="0" tIns="0" rIns="0" bIns="0" rtlCol="0">
            <a:spAutoFit/>
          </a:bodyPr>
          <a:lstStyle/>
          <a:p>
            <a:pPr marL="12700">
              <a:lnSpc>
                <a:spcPct val="100000"/>
              </a:lnSpc>
            </a:pPr>
            <a:r>
              <a:rPr lang="en-US" dirty="0" smtClean="0"/>
              <a:t>Noteworthy Modifications </a:t>
            </a:r>
            <a:r>
              <a:rPr lang="en-US" dirty="0"/>
              <a:t>&amp; Enhancements to JPA Draft</a:t>
            </a:r>
            <a:endParaRPr spc="180" dirty="0"/>
          </a:p>
        </p:txBody>
      </p:sp>
      <p:sp>
        <p:nvSpPr>
          <p:cNvPr id="74" name="object 74"/>
          <p:cNvSpPr txBox="1"/>
          <p:nvPr/>
        </p:nvSpPr>
        <p:spPr>
          <a:xfrm>
            <a:off x="612648" y="2133600"/>
            <a:ext cx="8696452" cy="2431435"/>
          </a:xfrm>
          <a:prstGeom prst="rect">
            <a:avLst/>
          </a:prstGeom>
        </p:spPr>
        <p:txBody>
          <a:bodyPr vert="horz" wrap="square" lIns="0" tIns="0" rIns="0" bIns="0" rtlCol="0">
            <a:spAutoFit/>
          </a:bodyPr>
          <a:lstStyle/>
          <a:p>
            <a:pPr marL="285750" indent="-285750">
              <a:spcAft>
                <a:spcPts val="600"/>
              </a:spcAft>
              <a:buFont typeface="Wingdings" charset="2"/>
              <a:buChar char="Ø"/>
            </a:pPr>
            <a:r>
              <a:rPr lang="en-US" sz="2000" spc="-15" dirty="0" smtClean="0">
                <a:solidFill>
                  <a:srgbClr val="034694"/>
                </a:solidFill>
                <a:latin typeface="Calibri"/>
                <a:cs typeface="Calibri"/>
              </a:rPr>
              <a:t>Optional </a:t>
            </a:r>
            <a:r>
              <a:rPr lang="en-US" sz="2000" spc="-15" dirty="0">
                <a:solidFill>
                  <a:srgbClr val="034694"/>
                </a:solidFill>
                <a:latin typeface="Calibri"/>
                <a:cs typeface="Calibri"/>
              </a:rPr>
              <a:t>weighted voting based on revenue (instead of electricity consumption)</a:t>
            </a:r>
          </a:p>
          <a:p>
            <a:pPr marL="285750" indent="-285750">
              <a:spcAft>
                <a:spcPts val="600"/>
              </a:spcAft>
              <a:buFont typeface="Wingdings" charset="2"/>
              <a:buChar char="Ø"/>
            </a:pPr>
            <a:r>
              <a:rPr lang="en-US" sz="2000" spc="-15" dirty="0">
                <a:solidFill>
                  <a:srgbClr val="034694"/>
                </a:solidFill>
                <a:cs typeface="Calibri"/>
              </a:rPr>
              <a:t>Revenues must be used for (energy related) purposes specified in Agreement</a:t>
            </a:r>
          </a:p>
          <a:p>
            <a:pPr marL="285750" indent="-285750">
              <a:spcAft>
                <a:spcPts val="600"/>
              </a:spcAft>
              <a:buFont typeface="Wingdings" charset="2"/>
              <a:buChar char="Ø"/>
              <a:tabLst>
                <a:tab pos="201930" algn="l"/>
              </a:tabLst>
            </a:pPr>
            <a:r>
              <a:rPr lang="en-US" sz="2000" spc="-15" dirty="0" smtClean="0">
                <a:solidFill>
                  <a:srgbClr val="034694"/>
                </a:solidFill>
                <a:cs typeface="Calibri"/>
              </a:rPr>
              <a:t>Board </a:t>
            </a:r>
            <a:r>
              <a:rPr lang="en-US" sz="2000" spc="-15" dirty="0">
                <a:solidFill>
                  <a:srgbClr val="034694"/>
                </a:solidFill>
                <a:cs typeface="Calibri"/>
              </a:rPr>
              <a:t>has authority to delegate portions of Agreement (e.g. to Regional JPA, language from Redwood Coast</a:t>
            </a:r>
            <a:r>
              <a:rPr lang="en-US" sz="2000" spc="-15" dirty="0" smtClean="0">
                <a:solidFill>
                  <a:srgbClr val="034694"/>
                </a:solidFill>
                <a:cs typeface="Calibri"/>
              </a:rPr>
              <a:t>)</a:t>
            </a:r>
          </a:p>
          <a:p>
            <a:pPr marL="285750" indent="-285750">
              <a:spcAft>
                <a:spcPts val="600"/>
              </a:spcAft>
              <a:buFont typeface="Wingdings" charset="2"/>
              <a:buChar char="Ø"/>
              <a:tabLst>
                <a:tab pos="201930" algn="l"/>
              </a:tabLst>
            </a:pPr>
            <a:r>
              <a:rPr lang="en-US" sz="2000" spc="-15" dirty="0">
                <a:solidFill>
                  <a:srgbClr val="034694"/>
                </a:solidFill>
                <a:cs typeface="Calibri"/>
              </a:rPr>
              <a:t>Various clarifications on the process contingencies and financial responsibilities of withdrawing/ involuntarily terminated </a:t>
            </a:r>
            <a:r>
              <a:rPr lang="en-US" sz="2000" spc="-15" dirty="0" smtClean="0">
                <a:solidFill>
                  <a:srgbClr val="034694"/>
                </a:solidFill>
                <a:cs typeface="Calibri"/>
              </a:rPr>
              <a:t>parties</a:t>
            </a:r>
            <a:endParaRPr lang="en-US" sz="2000" spc="-15" dirty="0">
              <a:solidFill>
                <a:srgbClr val="034694"/>
              </a:solidFill>
              <a:cs typeface="Calibri"/>
            </a:endParaRPr>
          </a:p>
          <a:p>
            <a:pPr marL="201295" indent="-188595">
              <a:lnSpc>
                <a:spcPct val="100000"/>
              </a:lnSpc>
              <a:spcAft>
                <a:spcPts val="600"/>
              </a:spcAft>
              <a:buFont typeface="Calibri"/>
              <a:buChar char="•"/>
              <a:tabLst>
                <a:tab pos="201930" algn="l"/>
              </a:tabLst>
            </a:pPr>
            <a:endParaRPr spc="-15" dirty="0">
              <a:solidFill>
                <a:srgbClr val="034694"/>
              </a:solidFill>
              <a:latin typeface="Calibri"/>
              <a:cs typeface="Calibri"/>
            </a:endParaRPr>
          </a:p>
        </p:txBody>
      </p:sp>
      <p:sp>
        <p:nvSpPr>
          <p:cNvPr id="2" name="Slide Number Placeholder 1"/>
          <p:cNvSpPr>
            <a:spLocks noGrp="1"/>
          </p:cNvSpPr>
          <p:nvPr>
            <p:ph type="sldNum" sz="quarter" idx="7"/>
          </p:nvPr>
        </p:nvSpPr>
        <p:spPr/>
        <p:txBody>
          <a:bodyPr/>
          <a:lstStyle/>
          <a:p>
            <a:fld id="{B6F15528-21DE-4FAA-801E-634DDDAF4B2B}" type="slidenum">
              <a:rPr lang="en-US" smtClean="0"/>
              <a:t>11</a:t>
            </a:fld>
            <a:endParaRPr lang="en-US"/>
          </a:p>
        </p:txBody>
      </p:sp>
    </p:spTree>
    <p:extLst>
      <p:ext uri="{BB962C8B-B14F-4D97-AF65-F5344CB8AC3E}">
        <p14:creationId xmlns:p14="http://schemas.microsoft.com/office/powerpoint/2010/main" val="3248994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3" name="object 73"/>
          <p:cNvSpPr txBox="1">
            <a:spLocks noGrp="1"/>
          </p:cNvSpPr>
          <p:nvPr>
            <p:ph type="title"/>
          </p:nvPr>
        </p:nvSpPr>
        <p:spPr>
          <a:xfrm>
            <a:off x="599948" y="1371600"/>
            <a:ext cx="8858503" cy="369332"/>
          </a:xfrm>
          <a:prstGeom prst="rect">
            <a:avLst/>
          </a:prstGeom>
        </p:spPr>
        <p:txBody>
          <a:bodyPr vert="horz" wrap="square" lIns="0" tIns="0" rIns="0" bIns="0" rtlCol="0">
            <a:spAutoFit/>
          </a:bodyPr>
          <a:lstStyle/>
          <a:p>
            <a:pPr marL="12700">
              <a:lnSpc>
                <a:spcPct val="100000"/>
              </a:lnSpc>
            </a:pPr>
            <a:r>
              <a:rPr lang="en-US" dirty="0"/>
              <a:t>Overview of JPA Governance</a:t>
            </a:r>
            <a:endParaRPr dirty="0"/>
          </a:p>
        </p:txBody>
      </p:sp>
      <p:sp>
        <p:nvSpPr>
          <p:cNvPr id="74" name="object 74"/>
          <p:cNvSpPr txBox="1"/>
          <p:nvPr/>
        </p:nvSpPr>
        <p:spPr>
          <a:xfrm>
            <a:off x="609600" y="1982688"/>
            <a:ext cx="8696452" cy="4324261"/>
          </a:xfrm>
          <a:prstGeom prst="rect">
            <a:avLst/>
          </a:prstGeom>
        </p:spPr>
        <p:txBody>
          <a:bodyPr vert="horz" wrap="square" lIns="0" tIns="0" rIns="0" bIns="0" rtlCol="0">
            <a:spAutoFit/>
          </a:bodyPr>
          <a:lstStyle/>
          <a:p>
            <a:pPr marL="285750" indent="-285750">
              <a:spcAft>
                <a:spcPts val="600"/>
              </a:spcAft>
              <a:buFont typeface="Wingdings" charset="2"/>
              <a:buChar char="Ø"/>
            </a:pPr>
            <a:r>
              <a:rPr lang="en-US" sz="2000" spc="-15" dirty="0" smtClean="0">
                <a:solidFill>
                  <a:srgbClr val="034694"/>
                </a:solidFill>
                <a:latin typeface="Calibri"/>
                <a:cs typeface="Calibri"/>
              </a:rPr>
              <a:t>JPA Board of Directors: </a:t>
            </a:r>
          </a:p>
          <a:p>
            <a:pPr marL="800100" lvl="1" indent="-342900">
              <a:spcAft>
                <a:spcPts val="600"/>
              </a:spcAft>
              <a:buFont typeface="Courier New" charset="0"/>
              <a:buChar char="o"/>
            </a:pPr>
            <a:r>
              <a:rPr lang="en-US" spc="-15" dirty="0" smtClean="0">
                <a:solidFill>
                  <a:srgbClr val="034694"/>
                </a:solidFill>
                <a:latin typeface="Calibri"/>
                <a:cs typeface="Calibri"/>
              </a:rPr>
              <a:t>Each City appoints one director to Board from its own governing board (i.e. City Councilmembers)</a:t>
            </a:r>
          </a:p>
          <a:p>
            <a:pPr marL="1200150" lvl="4" indent="-285750">
              <a:spcAft>
                <a:spcPts val="600"/>
              </a:spcAft>
              <a:buFont typeface="Courier New" charset="0"/>
              <a:buChar char="o"/>
            </a:pPr>
            <a:r>
              <a:rPr lang="en-US" spc="-15" dirty="0">
                <a:solidFill>
                  <a:srgbClr val="034694"/>
                </a:solidFill>
                <a:cs typeface="Calibri"/>
              </a:rPr>
              <a:t>Non-</a:t>
            </a:r>
            <a:r>
              <a:rPr lang="en-US" spc="-15" dirty="0" err="1">
                <a:solidFill>
                  <a:srgbClr val="034694"/>
                </a:solidFill>
                <a:cs typeface="Calibri"/>
              </a:rPr>
              <a:t>electeds</a:t>
            </a:r>
            <a:r>
              <a:rPr lang="en-US" spc="-15" dirty="0">
                <a:solidFill>
                  <a:srgbClr val="034694"/>
                </a:solidFill>
                <a:cs typeface="Calibri"/>
              </a:rPr>
              <a:t> (e.g. staff) may be alternates on Board</a:t>
            </a:r>
          </a:p>
          <a:p>
            <a:pPr marL="742950" lvl="3" indent="-285750">
              <a:spcAft>
                <a:spcPts val="600"/>
              </a:spcAft>
              <a:buFont typeface="Courier New" charset="0"/>
              <a:buChar char="o"/>
            </a:pPr>
            <a:r>
              <a:rPr lang="en-US" spc="-15" dirty="0">
                <a:solidFill>
                  <a:srgbClr val="034694"/>
                </a:solidFill>
                <a:cs typeface="Calibri"/>
              </a:rPr>
              <a:t>Chair of Community Advisory Committee serves as non-voting ’Ex Officio’ </a:t>
            </a:r>
            <a:r>
              <a:rPr lang="en-US" spc="-15" dirty="0" smtClean="0">
                <a:solidFill>
                  <a:srgbClr val="034694"/>
                </a:solidFill>
                <a:cs typeface="Calibri"/>
              </a:rPr>
              <a:t>member </a:t>
            </a:r>
            <a:r>
              <a:rPr lang="en-US" spc="-15" dirty="0">
                <a:solidFill>
                  <a:srgbClr val="034694"/>
                </a:solidFill>
                <a:cs typeface="Calibri"/>
              </a:rPr>
              <a:t>(from East </a:t>
            </a:r>
            <a:r>
              <a:rPr lang="en-US" spc="-15" dirty="0" smtClean="0">
                <a:solidFill>
                  <a:srgbClr val="034694"/>
                </a:solidFill>
                <a:cs typeface="Calibri"/>
              </a:rPr>
              <a:t>Bay JPA)</a:t>
            </a:r>
            <a:endParaRPr lang="en-US" sz="2000" spc="-15" dirty="0">
              <a:solidFill>
                <a:srgbClr val="034694"/>
              </a:solidFill>
              <a:latin typeface="Calibri"/>
              <a:cs typeface="Calibri"/>
            </a:endParaRPr>
          </a:p>
          <a:p>
            <a:pPr marL="285750" indent="-285750">
              <a:spcAft>
                <a:spcPts val="600"/>
              </a:spcAft>
              <a:buFont typeface="Wingdings" charset="2"/>
              <a:buChar char="Ø"/>
            </a:pPr>
            <a:r>
              <a:rPr lang="en-US" sz="2000" spc="-15" dirty="0">
                <a:solidFill>
                  <a:srgbClr val="034694"/>
                </a:solidFill>
                <a:latin typeface="Calibri"/>
                <a:cs typeface="Calibri"/>
              </a:rPr>
              <a:t>JPA voting structure: </a:t>
            </a:r>
            <a:endParaRPr lang="en-US" sz="2000" spc="-15" dirty="0" smtClean="0">
              <a:solidFill>
                <a:srgbClr val="034694"/>
              </a:solidFill>
              <a:latin typeface="Calibri"/>
              <a:cs typeface="Calibri"/>
            </a:endParaRPr>
          </a:p>
          <a:p>
            <a:pPr marL="800100" lvl="1" indent="-342900">
              <a:spcAft>
                <a:spcPts val="600"/>
              </a:spcAft>
              <a:buFont typeface="Courier New" charset="0"/>
              <a:buChar char="o"/>
            </a:pPr>
            <a:r>
              <a:rPr lang="en-US" spc="-15" dirty="0">
                <a:solidFill>
                  <a:srgbClr val="034694"/>
                </a:solidFill>
                <a:latin typeface="Calibri"/>
                <a:cs typeface="Calibri"/>
              </a:rPr>
              <a:t>M</a:t>
            </a:r>
            <a:r>
              <a:rPr lang="en-US" spc="-15" dirty="0" smtClean="0">
                <a:solidFill>
                  <a:srgbClr val="034694"/>
                </a:solidFill>
                <a:latin typeface="Calibri"/>
                <a:cs typeface="Calibri"/>
              </a:rPr>
              <a:t>ajority vote </a:t>
            </a:r>
            <a:r>
              <a:rPr lang="en-US" spc="-15" dirty="0">
                <a:solidFill>
                  <a:srgbClr val="034694"/>
                </a:solidFill>
                <a:latin typeface="Calibri"/>
                <a:cs typeface="Calibri"/>
              </a:rPr>
              <a:t>of directors </a:t>
            </a:r>
            <a:r>
              <a:rPr lang="en-US" spc="-15" dirty="0" smtClean="0">
                <a:solidFill>
                  <a:srgbClr val="034694"/>
                </a:solidFill>
                <a:latin typeface="Calibri"/>
                <a:cs typeface="Calibri"/>
              </a:rPr>
              <a:t>carries; optional </a:t>
            </a:r>
            <a:r>
              <a:rPr lang="en-US" u="sng" spc="-15" dirty="0" smtClean="0">
                <a:solidFill>
                  <a:srgbClr val="034694"/>
                </a:solidFill>
                <a:latin typeface="Calibri"/>
                <a:cs typeface="Calibri"/>
              </a:rPr>
              <a:t>double-majority</a:t>
            </a:r>
            <a:r>
              <a:rPr lang="en-US" spc="-15" dirty="0" smtClean="0">
                <a:solidFill>
                  <a:srgbClr val="034694"/>
                </a:solidFill>
                <a:latin typeface="Calibri"/>
                <a:cs typeface="Calibri"/>
              </a:rPr>
              <a:t> requirement:</a:t>
            </a:r>
          </a:p>
          <a:p>
            <a:pPr marL="1257300" lvl="2" indent="-342900">
              <a:spcAft>
                <a:spcPts val="600"/>
              </a:spcAft>
              <a:buFont typeface="Arial" charset="0"/>
              <a:buChar char="•"/>
            </a:pPr>
            <a:r>
              <a:rPr lang="en-US" spc="-15" dirty="0">
                <a:solidFill>
                  <a:srgbClr val="034694"/>
                </a:solidFill>
                <a:latin typeface="Calibri"/>
                <a:cs typeface="Calibri"/>
              </a:rPr>
              <a:t>A</a:t>
            </a:r>
            <a:r>
              <a:rPr lang="en-US" spc="-15" dirty="0" smtClean="0">
                <a:solidFill>
                  <a:srgbClr val="034694"/>
                </a:solidFill>
                <a:latin typeface="Calibri"/>
                <a:cs typeface="Calibri"/>
              </a:rPr>
              <a:t>ny director may request that passage require both majority </a:t>
            </a:r>
            <a:r>
              <a:rPr lang="en-US" spc="-15" dirty="0">
                <a:solidFill>
                  <a:srgbClr val="034694"/>
                </a:solidFill>
                <a:latin typeface="Calibri"/>
                <a:cs typeface="Calibri"/>
              </a:rPr>
              <a:t>of directors </a:t>
            </a:r>
            <a:r>
              <a:rPr lang="en-US" spc="-15" dirty="0" smtClean="0">
                <a:solidFill>
                  <a:srgbClr val="034694"/>
                </a:solidFill>
                <a:latin typeface="Calibri"/>
                <a:cs typeface="Calibri"/>
              </a:rPr>
              <a:t>and </a:t>
            </a:r>
            <a:r>
              <a:rPr lang="en-US" spc="-15" dirty="0">
                <a:solidFill>
                  <a:srgbClr val="034694"/>
                </a:solidFill>
                <a:latin typeface="Calibri"/>
                <a:cs typeface="Calibri"/>
              </a:rPr>
              <a:t>majority of weighted </a:t>
            </a:r>
            <a:r>
              <a:rPr lang="en-US" spc="-15" dirty="0" smtClean="0">
                <a:solidFill>
                  <a:srgbClr val="034694"/>
                </a:solidFill>
                <a:latin typeface="Calibri"/>
                <a:cs typeface="Calibri"/>
              </a:rPr>
              <a:t>votes</a:t>
            </a:r>
            <a:endParaRPr lang="en-US" spc="-15" dirty="0">
              <a:solidFill>
                <a:srgbClr val="034694"/>
              </a:solidFill>
              <a:latin typeface="Calibri"/>
              <a:cs typeface="Calibri"/>
            </a:endParaRPr>
          </a:p>
          <a:p>
            <a:pPr marL="800100" lvl="1" indent="-342900">
              <a:spcAft>
                <a:spcPts val="600"/>
              </a:spcAft>
              <a:buFont typeface="Courier New" charset="0"/>
              <a:buChar char="o"/>
            </a:pPr>
            <a:r>
              <a:rPr lang="en-US" spc="-15" dirty="0">
                <a:solidFill>
                  <a:srgbClr val="034694"/>
                </a:solidFill>
                <a:latin typeface="Calibri"/>
                <a:cs typeface="Calibri"/>
              </a:rPr>
              <a:t>2/3 </a:t>
            </a:r>
            <a:r>
              <a:rPr lang="en-US" spc="-15" dirty="0" smtClean="0">
                <a:solidFill>
                  <a:srgbClr val="034694"/>
                </a:solidFill>
                <a:latin typeface="Calibri"/>
                <a:cs typeface="Calibri"/>
              </a:rPr>
              <a:t>majority required for</a:t>
            </a:r>
            <a:r>
              <a:rPr lang="en-US" spc="-15" dirty="0" smtClean="0">
                <a:solidFill>
                  <a:srgbClr val="034694"/>
                </a:solidFill>
                <a:cs typeface="Calibri"/>
              </a:rPr>
              <a:t> </a:t>
            </a:r>
            <a:r>
              <a:rPr lang="en-US" spc="-15" dirty="0">
                <a:solidFill>
                  <a:srgbClr val="034694"/>
                </a:solidFill>
                <a:cs typeface="Calibri"/>
              </a:rPr>
              <a:t>amendment of JPA </a:t>
            </a:r>
            <a:r>
              <a:rPr lang="en-US" spc="-15" dirty="0" smtClean="0">
                <a:solidFill>
                  <a:srgbClr val="034694"/>
                </a:solidFill>
                <a:cs typeface="Calibri"/>
              </a:rPr>
              <a:t> or involuntary </a:t>
            </a:r>
            <a:r>
              <a:rPr lang="en-US" spc="-15" dirty="0" smtClean="0">
                <a:solidFill>
                  <a:srgbClr val="034694"/>
                </a:solidFill>
                <a:latin typeface="Calibri"/>
                <a:cs typeface="Calibri"/>
              </a:rPr>
              <a:t>termination of a member </a:t>
            </a:r>
          </a:p>
          <a:p>
            <a:pPr marL="800100" lvl="1" indent="-342900">
              <a:spcAft>
                <a:spcPts val="600"/>
              </a:spcAft>
              <a:buFont typeface="Courier New" charset="0"/>
              <a:buChar char="o"/>
            </a:pPr>
            <a:r>
              <a:rPr lang="en-US" spc="-15" dirty="0" smtClean="0">
                <a:solidFill>
                  <a:srgbClr val="034694"/>
                </a:solidFill>
                <a:latin typeface="Calibri"/>
                <a:cs typeface="Calibri"/>
              </a:rPr>
              <a:t>3/4 majority required for eminent domain or pledge of assets</a:t>
            </a:r>
            <a:endParaRPr lang="en-US" spc="-15" dirty="0">
              <a:solidFill>
                <a:srgbClr val="034694"/>
              </a:solidFill>
              <a:latin typeface="Calibri"/>
              <a:cs typeface="Calibri"/>
            </a:endParaRPr>
          </a:p>
          <a:p>
            <a:pPr marL="298450" indent="-285750">
              <a:lnSpc>
                <a:spcPct val="100000"/>
              </a:lnSpc>
              <a:spcAft>
                <a:spcPts val="600"/>
              </a:spcAft>
              <a:buFont typeface="Wingdings" charset="2"/>
              <a:buChar char="Ø"/>
              <a:tabLst>
                <a:tab pos="201930" algn="l"/>
              </a:tabLst>
            </a:pPr>
            <a:endParaRPr sz="1600" spc="-15" dirty="0">
              <a:solidFill>
                <a:srgbClr val="034694"/>
              </a:solidFill>
              <a:latin typeface="Calibri"/>
              <a:cs typeface="Calibri"/>
            </a:endParaRPr>
          </a:p>
        </p:txBody>
      </p:sp>
      <p:sp>
        <p:nvSpPr>
          <p:cNvPr id="2" name="Slide Number Placeholder 1"/>
          <p:cNvSpPr>
            <a:spLocks noGrp="1"/>
          </p:cNvSpPr>
          <p:nvPr>
            <p:ph type="sldNum" sz="quarter" idx="7"/>
          </p:nvPr>
        </p:nvSpPr>
        <p:spPr/>
        <p:txBody>
          <a:bodyPr/>
          <a:lstStyle/>
          <a:p>
            <a:fld id="{B6F15528-21DE-4FAA-801E-634DDDAF4B2B}" type="slidenum">
              <a:rPr lang="en-US" smtClean="0"/>
              <a:t>12</a:t>
            </a:fld>
            <a:endParaRPr lang="en-US" dirty="0"/>
          </a:p>
        </p:txBody>
      </p:sp>
    </p:spTree>
    <p:extLst>
      <p:ext uri="{BB962C8B-B14F-4D97-AF65-F5344CB8AC3E}">
        <p14:creationId xmlns:p14="http://schemas.microsoft.com/office/powerpoint/2010/main" val="5402115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3" name="Slide Number Placeholder 2"/>
          <p:cNvSpPr>
            <a:spLocks noGrp="1"/>
          </p:cNvSpPr>
          <p:nvPr>
            <p:ph type="sldNum" sz="quarter" idx="7"/>
          </p:nvPr>
        </p:nvSpPr>
        <p:spPr/>
        <p:txBody>
          <a:bodyPr/>
          <a:lstStyle/>
          <a:p>
            <a:fld id="{B6F15528-21DE-4FAA-801E-634DDDAF4B2B}" type="slidenum">
              <a:rPr lang="en-US" smtClean="0"/>
              <a:t>13</a:t>
            </a:fld>
            <a:endParaRPr lang="en-US"/>
          </a:p>
        </p:txBody>
      </p:sp>
      <p:sp>
        <p:nvSpPr>
          <p:cNvPr id="5" name="object 73"/>
          <p:cNvSpPr txBox="1">
            <a:spLocks noGrp="1"/>
          </p:cNvSpPr>
          <p:nvPr>
            <p:ph type="title"/>
          </p:nvPr>
        </p:nvSpPr>
        <p:spPr>
          <a:xfrm>
            <a:off x="304800" y="990600"/>
            <a:ext cx="8858503" cy="369332"/>
          </a:xfrm>
          <a:prstGeom prst="rect">
            <a:avLst/>
          </a:prstGeom>
        </p:spPr>
        <p:txBody>
          <a:bodyPr vert="horz" wrap="square" lIns="0" tIns="0" rIns="0" bIns="0" rtlCol="0">
            <a:spAutoFit/>
          </a:bodyPr>
          <a:lstStyle/>
          <a:p>
            <a:pPr marL="12700">
              <a:lnSpc>
                <a:spcPct val="100000"/>
              </a:lnSpc>
            </a:pPr>
            <a:r>
              <a:rPr lang="en-US" dirty="0" smtClean="0"/>
              <a:t>SBCP Board </a:t>
            </a:r>
            <a:r>
              <a:rPr lang="en-US" smtClean="0"/>
              <a:t>Voting Shares (est.)</a:t>
            </a:r>
            <a:endParaRPr spc="180" dirty="0"/>
          </a:p>
        </p:txBody>
      </p:sp>
      <p:pic>
        <p:nvPicPr>
          <p:cNvPr id="10" name="Picture 9"/>
          <p:cNvPicPr>
            <a:picLocks noChangeAspect="1"/>
          </p:cNvPicPr>
          <p:nvPr/>
        </p:nvPicPr>
        <p:blipFill>
          <a:blip r:embed="rId4"/>
          <a:stretch>
            <a:fillRect/>
          </a:stretch>
        </p:blipFill>
        <p:spPr>
          <a:xfrm>
            <a:off x="469900" y="1595094"/>
            <a:ext cx="9131300" cy="4196106"/>
          </a:xfrm>
          <a:prstGeom prst="rect">
            <a:avLst/>
          </a:prstGeom>
        </p:spPr>
      </p:pic>
    </p:spTree>
    <p:extLst>
      <p:ext uri="{BB962C8B-B14F-4D97-AF65-F5344CB8AC3E}">
        <p14:creationId xmlns:p14="http://schemas.microsoft.com/office/powerpoint/2010/main" val="9412145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4" name="object 73"/>
          <p:cNvSpPr txBox="1">
            <a:spLocks noGrp="1"/>
          </p:cNvSpPr>
          <p:nvPr>
            <p:ph type="title"/>
          </p:nvPr>
        </p:nvSpPr>
        <p:spPr>
          <a:xfrm>
            <a:off x="599948" y="2971800"/>
            <a:ext cx="8858503" cy="553998"/>
          </a:xfrm>
          <a:prstGeom prst="rect">
            <a:avLst/>
          </a:prstGeom>
        </p:spPr>
        <p:txBody>
          <a:bodyPr vert="horz" wrap="square" lIns="0" tIns="0" rIns="0" bIns="0" rtlCol="0">
            <a:spAutoFit/>
          </a:bodyPr>
          <a:lstStyle/>
          <a:p>
            <a:pPr marL="12700" algn="ctr">
              <a:lnSpc>
                <a:spcPct val="100000"/>
              </a:lnSpc>
            </a:pPr>
            <a:r>
              <a:rPr lang="en-US" sz="3600" dirty="0" smtClean="0"/>
              <a:t>Agency Formation Process</a:t>
            </a:r>
            <a:endParaRPr sz="3600" spc="180" dirty="0"/>
          </a:p>
        </p:txBody>
      </p:sp>
      <p:sp>
        <p:nvSpPr>
          <p:cNvPr id="2" name="Slide Number Placeholder 1"/>
          <p:cNvSpPr>
            <a:spLocks noGrp="1"/>
          </p:cNvSpPr>
          <p:nvPr>
            <p:ph type="sldNum" sz="quarter" idx="7"/>
          </p:nvPr>
        </p:nvSpPr>
        <p:spPr/>
        <p:txBody>
          <a:bodyPr/>
          <a:lstStyle/>
          <a:p>
            <a:fld id="{B6F15528-21DE-4FAA-801E-634DDDAF4B2B}" type="slidenum">
              <a:rPr lang="en-US" smtClean="0"/>
              <a:t>14</a:t>
            </a:fld>
            <a:endParaRPr lang="en-US"/>
          </a:p>
        </p:txBody>
      </p:sp>
    </p:spTree>
    <p:extLst>
      <p:ext uri="{BB962C8B-B14F-4D97-AF65-F5344CB8AC3E}">
        <p14:creationId xmlns:p14="http://schemas.microsoft.com/office/powerpoint/2010/main" val="205163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3" name="object 73"/>
          <p:cNvSpPr txBox="1">
            <a:spLocks noGrp="1"/>
          </p:cNvSpPr>
          <p:nvPr>
            <p:ph type="title"/>
          </p:nvPr>
        </p:nvSpPr>
        <p:spPr>
          <a:xfrm>
            <a:off x="599948" y="1524000"/>
            <a:ext cx="8858503" cy="369332"/>
          </a:xfrm>
          <a:prstGeom prst="rect">
            <a:avLst/>
          </a:prstGeom>
        </p:spPr>
        <p:txBody>
          <a:bodyPr vert="horz" wrap="square" lIns="0" tIns="0" rIns="0" bIns="0" rtlCol="0">
            <a:spAutoFit/>
          </a:bodyPr>
          <a:lstStyle/>
          <a:p>
            <a:pPr marL="12700">
              <a:lnSpc>
                <a:spcPct val="100000"/>
              </a:lnSpc>
            </a:pPr>
            <a:r>
              <a:rPr lang="en-US" dirty="0" smtClean="0"/>
              <a:t>JPA </a:t>
            </a:r>
            <a:r>
              <a:rPr lang="en-US" dirty="0" smtClean="0"/>
              <a:t>Formation Process </a:t>
            </a:r>
            <a:r>
              <a:rPr lang="en-US" dirty="0" smtClean="0"/>
              <a:t>(1 of 2)</a:t>
            </a:r>
            <a:endParaRPr spc="180" dirty="0"/>
          </a:p>
        </p:txBody>
      </p:sp>
      <p:sp>
        <p:nvSpPr>
          <p:cNvPr id="74" name="object 74"/>
          <p:cNvSpPr txBox="1"/>
          <p:nvPr/>
        </p:nvSpPr>
        <p:spPr>
          <a:xfrm>
            <a:off x="599948" y="2274332"/>
            <a:ext cx="8696452" cy="3262432"/>
          </a:xfrm>
          <a:prstGeom prst="rect">
            <a:avLst/>
          </a:prstGeom>
        </p:spPr>
        <p:txBody>
          <a:bodyPr vert="horz" wrap="square" lIns="0" tIns="0" rIns="0" bIns="0" rtlCol="0">
            <a:spAutoFit/>
          </a:bodyPr>
          <a:lstStyle/>
          <a:p>
            <a:pPr marL="285750" indent="-285750">
              <a:spcAft>
                <a:spcPts val="600"/>
              </a:spcAft>
              <a:buFont typeface="Wingdings" charset="2"/>
              <a:buChar char="Ø"/>
            </a:pPr>
            <a:r>
              <a:rPr lang="en-US" sz="2000" spc="-15" dirty="0" smtClean="0">
                <a:solidFill>
                  <a:srgbClr val="034694"/>
                </a:solidFill>
                <a:latin typeface="Calibri"/>
                <a:cs typeface="Calibri"/>
              </a:rPr>
              <a:t>City Councils direct staff &amp; counsel, as appropriate, to participate in Advisory Committee &amp; finalize draft Business Plan and Joint Powers Agreement</a:t>
            </a:r>
          </a:p>
          <a:p>
            <a:pPr marL="285750" indent="-285750">
              <a:spcAft>
                <a:spcPts val="600"/>
              </a:spcAft>
              <a:buFont typeface="Wingdings" charset="2"/>
              <a:buChar char="Ø"/>
            </a:pPr>
            <a:r>
              <a:rPr lang="en-US" sz="2000" spc="-15" dirty="0" smtClean="0">
                <a:solidFill>
                  <a:srgbClr val="034694"/>
                </a:solidFill>
                <a:latin typeface="Calibri"/>
                <a:cs typeface="Calibri"/>
              </a:rPr>
              <a:t>Counsel reviews, discusses, and provides any questions and input on the draft JPA; Advisory Committee does the same for draft Business Plan; Revisions, edits and changes are made and JPA &amp; Business Plan are finalized</a:t>
            </a:r>
          </a:p>
          <a:p>
            <a:pPr marL="285750" indent="-285750">
              <a:spcAft>
                <a:spcPts val="600"/>
              </a:spcAft>
              <a:buFont typeface="Wingdings" charset="2"/>
              <a:buChar char="Ø"/>
            </a:pPr>
            <a:r>
              <a:rPr lang="en-US" sz="2000" spc="-15" dirty="0" smtClean="0">
                <a:solidFill>
                  <a:srgbClr val="034694"/>
                </a:solidFill>
                <a:latin typeface="Calibri"/>
                <a:cs typeface="Calibri"/>
              </a:rPr>
              <a:t>City Councils vote to adopt of Joint Powers Agreement and </a:t>
            </a:r>
            <a:r>
              <a:rPr lang="en-US" sz="2000" spc="-15" dirty="0">
                <a:solidFill>
                  <a:srgbClr val="034694"/>
                </a:solidFill>
                <a:latin typeface="Calibri"/>
                <a:cs typeface="Calibri"/>
              </a:rPr>
              <a:t>CCA Ordinance</a:t>
            </a:r>
          </a:p>
          <a:p>
            <a:pPr marL="742950" lvl="2" indent="-285750">
              <a:spcAft>
                <a:spcPts val="600"/>
              </a:spcAft>
              <a:buFont typeface="Arial" charset="0"/>
              <a:buChar char="•"/>
            </a:pPr>
            <a:r>
              <a:rPr lang="en-US" spc="-15" dirty="0" smtClean="0">
                <a:solidFill>
                  <a:srgbClr val="034694"/>
                </a:solidFill>
                <a:latin typeface="Calibri"/>
                <a:cs typeface="Calibri"/>
              </a:rPr>
              <a:t>Not a project under State CEQA guidelines (§15378); if found to be a project, categorically exempt per §15308: regulatory action to protect the environment and §15061(b)(3): no possibility of impact</a:t>
            </a:r>
          </a:p>
          <a:p>
            <a:pPr marL="742950" lvl="2" indent="-285750">
              <a:spcAft>
                <a:spcPts val="600"/>
              </a:spcAft>
              <a:buFont typeface="Arial" charset="0"/>
              <a:buChar char="•"/>
            </a:pPr>
            <a:r>
              <a:rPr lang="en-US" spc="-15" dirty="0" smtClean="0">
                <a:solidFill>
                  <a:srgbClr val="034694"/>
                </a:solidFill>
                <a:cs typeface="Calibri"/>
              </a:rPr>
              <a:t>Member cities must adopt identical versions of Joint Powers Agreement</a:t>
            </a:r>
            <a:endParaRPr lang="en-US" spc="-15" dirty="0" smtClean="0">
              <a:solidFill>
                <a:srgbClr val="034694"/>
              </a:solidFill>
              <a:latin typeface="Calibri"/>
              <a:cs typeface="Calibri"/>
            </a:endParaRPr>
          </a:p>
        </p:txBody>
      </p:sp>
      <p:sp>
        <p:nvSpPr>
          <p:cNvPr id="2" name="Slide Number Placeholder 1"/>
          <p:cNvSpPr>
            <a:spLocks noGrp="1"/>
          </p:cNvSpPr>
          <p:nvPr>
            <p:ph type="sldNum" sz="quarter" idx="7"/>
          </p:nvPr>
        </p:nvSpPr>
        <p:spPr/>
        <p:txBody>
          <a:bodyPr/>
          <a:lstStyle/>
          <a:p>
            <a:fld id="{B6F15528-21DE-4FAA-801E-634DDDAF4B2B}" type="slidenum">
              <a:rPr lang="en-US" smtClean="0"/>
              <a:t>15</a:t>
            </a:fld>
            <a:endParaRPr lang="en-US"/>
          </a:p>
        </p:txBody>
      </p:sp>
    </p:spTree>
    <p:extLst>
      <p:ext uri="{BB962C8B-B14F-4D97-AF65-F5344CB8AC3E}">
        <p14:creationId xmlns:p14="http://schemas.microsoft.com/office/powerpoint/2010/main" val="20288594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3" name="object 73"/>
          <p:cNvSpPr txBox="1">
            <a:spLocks noGrp="1"/>
          </p:cNvSpPr>
          <p:nvPr>
            <p:ph type="title"/>
          </p:nvPr>
        </p:nvSpPr>
        <p:spPr>
          <a:xfrm>
            <a:off x="599948" y="1524000"/>
            <a:ext cx="8858503" cy="369332"/>
          </a:xfrm>
          <a:prstGeom prst="rect">
            <a:avLst/>
          </a:prstGeom>
        </p:spPr>
        <p:txBody>
          <a:bodyPr vert="horz" wrap="square" lIns="0" tIns="0" rIns="0" bIns="0" rtlCol="0">
            <a:spAutoFit/>
          </a:bodyPr>
          <a:lstStyle/>
          <a:p>
            <a:pPr marL="12700">
              <a:lnSpc>
                <a:spcPct val="100000"/>
              </a:lnSpc>
            </a:pPr>
            <a:r>
              <a:rPr lang="en-US" dirty="0" smtClean="0"/>
              <a:t>JPA </a:t>
            </a:r>
            <a:r>
              <a:rPr lang="en-US" dirty="0" smtClean="0"/>
              <a:t>Formation Process </a:t>
            </a:r>
            <a:r>
              <a:rPr lang="en-US" dirty="0" smtClean="0"/>
              <a:t>(2 of 2)</a:t>
            </a:r>
            <a:endParaRPr spc="180" dirty="0"/>
          </a:p>
        </p:txBody>
      </p:sp>
      <p:sp>
        <p:nvSpPr>
          <p:cNvPr id="74" name="object 74"/>
          <p:cNvSpPr txBox="1"/>
          <p:nvPr/>
        </p:nvSpPr>
        <p:spPr>
          <a:xfrm>
            <a:off x="599948" y="2243822"/>
            <a:ext cx="8696452" cy="3154710"/>
          </a:xfrm>
          <a:prstGeom prst="rect">
            <a:avLst/>
          </a:prstGeom>
        </p:spPr>
        <p:txBody>
          <a:bodyPr vert="horz" wrap="square" lIns="0" tIns="0" rIns="0" bIns="0" rtlCol="0">
            <a:spAutoFit/>
          </a:bodyPr>
          <a:lstStyle/>
          <a:p>
            <a:pPr marL="285750" indent="-285750">
              <a:spcAft>
                <a:spcPts val="600"/>
              </a:spcAft>
              <a:buFont typeface="Wingdings" charset="2"/>
              <a:buChar char="Ø"/>
            </a:pPr>
            <a:r>
              <a:rPr lang="en-US" sz="2000" spc="-15" dirty="0">
                <a:solidFill>
                  <a:srgbClr val="034694"/>
                </a:solidFill>
                <a:cs typeface="Calibri"/>
              </a:rPr>
              <a:t>Joint Powers Agency start-up steps</a:t>
            </a:r>
          </a:p>
          <a:p>
            <a:pPr marL="742950" lvl="2" indent="-285750">
              <a:spcAft>
                <a:spcPts val="600"/>
              </a:spcAft>
              <a:buFont typeface="Arial" charset="0"/>
              <a:buChar char="•"/>
            </a:pPr>
            <a:r>
              <a:rPr lang="en-US" sz="2000" spc="-15" dirty="0">
                <a:solidFill>
                  <a:srgbClr val="034694"/>
                </a:solidFill>
                <a:cs typeface="Calibri"/>
              </a:rPr>
              <a:t>Registration of JPA &amp; Roster of Public Agency Filing with Secretary of State</a:t>
            </a:r>
          </a:p>
          <a:p>
            <a:pPr marL="742950" lvl="2" indent="-285750">
              <a:spcAft>
                <a:spcPts val="600"/>
              </a:spcAft>
              <a:buFont typeface="Arial" charset="0"/>
              <a:buChar char="•"/>
            </a:pPr>
            <a:r>
              <a:rPr lang="en-US" sz="2000" spc="-15" dirty="0">
                <a:solidFill>
                  <a:srgbClr val="034694"/>
                </a:solidFill>
                <a:cs typeface="Calibri"/>
              </a:rPr>
              <a:t>Board members file disclosure statements (Section 87302.6; Code of Regulations §18754)</a:t>
            </a:r>
          </a:p>
          <a:p>
            <a:pPr marL="742950" lvl="2" indent="-285750">
              <a:spcAft>
                <a:spcPts val="600"/>
              </a:spcAft>
              <a:buFont typeface="Arial" charset="0"/>
              <a:buChar char="•"/>
            </a:pPr>
            <a:r>
              <a:rPr lang="en-US" sz="2000" spc="-15" dirty="0">
                <a:solidFill>
                  <a:srgbClr val="034694"/>
                </a:solidFill>
                <a:cs typeface="Calibri"/>
              </a:rPr>
              <a:t>Establishment of bylaws/ rules (procedures &amp; expectations governing meetings, officers, committees, etc.) </a:t>
            </a:r>
          </a:p>
          <a:p>
            <a:pPr marL="742950" lvl="2" indent="-285750">
              <a:spcAft>
                <a:spcPts val="600"/>
              </a:spcAft>
              <a:buFont typeface="Arial" charset="0"/>
              <a:buChar char="•"/>
            </a:pPr>
            <a:r>
              <a:rPr lang="en-US" sz="2000" spc="-15" dirty="0">
                <a:solidFill>
                  <a:srgbClr val="034694"/>
                </a:solidFill>
                <a:cs typeface="Calibri"/>
              </a:rPr>
              <a:t>Board resolutions allowing appointments &amp; hiring, employee policies, insurance, conflict-of-interest code, etc. </a:t>
            </a:r>
          </a:p>
          <a:p>
            <a:pPr marL="742950" lvl="2" indent="-285750">
              <a:spcAft>
                <a:spcPts val="600"/>
              </a:spcAft>
              <a:buFont typeface="Arial" charset="0"/>
              <a:buChar char="•"/>
            </a:pPr>
            <a:r>
              <a:rPr lang="en-US" sz="2000" spc="-15" dirty="0">
                <a:solidFill>
                  <a:srgbClr val="034694"/>
                </a:solidFill>
                <a:cs typeface="Calibri"/>
              </a:rPr>
              <a:t>Establishment of Citizen Advisory Committee</a:t>
            </a:r>
          </a:p>
        </p:txBody>
      </p:sp>
      <p:sp>
        <p:nvSpPr>
          <p:cNvPr id="2" name="Slide Number Placeholder 1"/>
          <p:cNvSpPr>
            <a:spLocks noGrp="1"/>
          </p:cNvSpPr>
          <p:nvPr>
            <p:ph type="sldNum" sz="quarter" idx="7"/>
          </p:nvPr>
        </p:nvSpPr>
        <p:spPr/>
        <p:txBody>
          <a:bodyPr/>
          <a:lstStyle/>
          <a:p>
            <a:fld id="{B6F15528-21DE-4FAA-801E-634DDDAF4B2B}" type="slidenum">
              <a:rPr lang="en-US" smtClean="0"/>
              <a:t>16</a:t>
            </a:fld>
            <a:endParaRPr lang="en-US"/>
          </a:p>
        </p:txBody>
      </p:sp>
    </p:spTree>
    <p:extLst>
      <p:ext uri="{BB962C8B-B14F-4D97-AF65-F5344CB8AC3E}">
        <p14:creationId xmlns:p14="http://schemas.microsoft.com/office/powerpoint/2010/main" val="7681630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4" name="object 73"/>
          <p:cNvSpPr txBox="1">
            <a:spLocks noGrp="1"/>
          </p:cNvSpPr>
          <p:nvPr>
            <p:ph type="title"/>
          </p:nvPr>
        </p:nvSpPr>
        <p:spPr>
          <a:xfrm>
            <a:off x="599948" y="2971800"/>
            <a:ext cx="8858503" cy="1661993"/>
          </a:xfrm>
          <a:prstGeom prst="rect">
            <a:avLst/>
          </a:prstGeom>
        </p:spPr>
        <p:txBody>
          <a:bodyPr vert="horz" wrap="square" lIns="0" tIns="0" rIns="0" bIns="0" rtlCol="0">
            <a:spAutoFit/>
          </a:bodyPr>
          <a:lstStyle/>
          <a:p>
            <a:pPr marL="12700" algn="ctr">
              <a:lnSpc>
                <a:spcPct val="100000"/>
              </a:lnSpc>
            </a:pPr>
            <a:r>
              <a:rPr lang="en-US" sz="3600" dirty="0" smtClean="0"/>
              <a:t>Excerpts from </a:t>
            </a:r>
            <a:br>
              <a:rPr lang="en-US" sz="3600" dirty="0" smtClean="0"/>
            </a:br>
            <a:r>
              <a:rPr lang="en-US" sz="3600" dirty="0" smtClean="0"/>
              <a:t>South Bay Clean Power </a:t>
            </a:r>
            <a:br>
              <a:rPr lang="en-US" sz="3600" dirty="0" smtClean="0"/>
            </a:br>
            <a:r>
              <a:rPr lang="en-US" sz="3600" dirty="0" smtClean="0"/>
              <a:t>Joint Powers Agreement</a:t>
            </a:r>
            <a:endParaRPr sz="3600" spc="180" dirty="0"/>
          </a:p>
        </p:txBody>
      </p:sp>
      <p:sp>
        <p:nvSpPr>
          <p:cNvPr id="2" name="Slide Number Placeholder 1"/>
          <p:cNvSpPr>
            <a:spLocks noGrp="1"/>
          </p:cNvSpPr>
          <p:nvPr>
            <p:ph type="sldNum" sz="quarter" idx="7"/>
          </p:nvPr>
        </p:nvSpPr>
        <p:spPr/>
        <p:txBody>
          <a:bodyPr/>
          <a:lstStyle/>
          <a:p>
            <a:fld id="{B6F15528-21DE-4FAA-801E-634DDDAF4B2B}" type="slidenum">
              <a:rPr lang="en-US" smtClean="0"/>
              <a:t>17</a:t>
            </a:fld>
            <a:endParaRPr lang="en-US"/>
          </a:p>
        </p:txBody>
      </p:sp>
    </p:spTree>
    <p:extLst>
      <p:ext uri="{BB962C8B-B14F-4D97-AF65-F5344CB8AC3E}">
        <p14:creationId xmlns:p14="http://schemas.microsoft.com/office/powerpoint/2010/main" val="20923914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 y="0"/>
            <a:ext cx="10058400" cy="7772400"/>
          </a:xfrm>
          <a:prstGeom prst="rect">
            <a:avLst/>
          </a:prstGeom>
        </p:spPr>
      </p:pic>
      <p:sp>
        <p:nvSpPr>
          <p:cNvPr id="74" name="object 74"/>
          <p:cNvSpPr txBox="1"/>
          <p:nvPr/>
        </p:nvSpPr>
        <p:spPr>
          <a:xfrm>
            <a:off x="599948" y="2209800"/>
            <a:ext cx="8696452" cy="3200876"/>
          </a:xfrm>
          <a:prstGeom prst="rect">
            <a:avLst/>
          </a:prstGeom>
        </p:spPr>
        <p:txBody>
          <a:bodyPr vert="horz" wrap="square" lIns="0" tIns="0" rIns="0" bIns="0" rtlCol="0">
            <a:spAutoFit/>
          </a:bodyPr>
          <a:lstStyle/>
          <a:p>
            <a:pPr>
              <a:spcAft>
                <a:spcPts val="600"/>
              </a:spcAft>
            </a:pPr>
            <a:r>
              <a:rPr lang="en-US" spc="-15" dirty="0">
                <a:solidFill>
                  <a:srgbClr val="034694"/>
                </a:solidFill>
                <a:cs typeface="Calibri"/>
              </a:rPr>
              <a:t>WHEREAS, the Initial Participants anticipate adopting an ordinance electing to implement through the Authority a Community Choice Aggregation (CCA) program pursuant to California Public Utilities Code Section 366.2, and </a:t>
            </a:r>
            <a:r>
              <a:rPr lang="en-US" b="1" spc="-15" dirty="0">
                <a:solidFill>
                  <a:srgbClr val="034694"/>
                </a:solidFill>
                <a:cs typeface="Calibri"/>
              </a:rPr>
              <a:t>the first priority of the Authority will be the consideration of those actions necessary to implement the CCA Program;</a:t>
            </a:r>
          </a:p>
          <a:p>
            <a:pPr>
              <a:spcAft>
                <a:spcPts val="600"/>
              </a:spcAft>
            </a:pPr>
            <a:r>
              <a:rPr lang="en-US" spc="-15" dirty="0">
                <a:solidFill>
                  <a:srgbClr val="034694"/>
                </a:solidFill>
                <a:cs typeface="Calibri"/>
              </a:rPr>
              <a:t>WHEREAS, the purposes for the Initial Participants entering into this Agreement include securing energy supply and services for customers in participating jurisdictions, addressing climate change by reducing energy and transportation related greenhouse gas emissions and fostering community resiliency, capital retention and local economic benefits through electrical rate price stability, the minimization of toxic gases, vehicle electrification, the development of local renewable, Distributed Energy Resources and microgrids, and the creation of local jobs;</a:t>
            </a:r>
          </a:p>
          <a:p>
            <a:pPr>
              <a:spcAft>
                <a:spcPts val="600"/>
              </a:spcAft>
            </a:pPr>
            <a:r>
              <a:rPr lang="en-US" sz="1600" spc="-15" dirty="0" smtClean="0">
                <a:solidFill>
                  <a:schemeClr val="tx2"/>
                </a:solidFill>
                <a:cs typeface="Calibri"/>
              </a:rPr>
              <a:t>…</a:t>
            </a:r>
            <a:endParaRPr lang="en-US" sz="1600" spc="-15" dirty="0">
              <a:solidFill>
                <a:schemeClr val="tx2"/>
              </a:solidFill>
              <a:cs typeface="Calibri"/>
            </a:endParaRPr>
          </a:p>
        </p:txBody>
      </p:sp>
      <p:sp>
        <p:nvSpPr>
          <p:cNvPr id="7" name="object 73"/>
          <p:cNvSpPr txBox="1">
            <a:spLocks noGrp="1"/>
          </p:cNvSpPr>
          <p:nvPr>
            <p:ph type="title"/>
          </p:nvPr>
        </p:nvSpPr>
        <p:spPr>
          <a:xfrm>
            <a:off x="680973" y="1524000"/>
            <a:ext cx="8858503" cy="369332"/>
          </a:xfrm>
          <a:prstGeom prst="rect">
            <a:avLst/>
          </a:prstGeom>
        </p:spPr>
        <p:txBody>
          <a:bodyPr vert="horz" wrap="square" lIns="0" tIns="0" rIns="0" bIns="0" rtlCol="0">
            <a:spAutoFit/>
          </a:bodyPr>
          <a:lstStyle/>
          <a:p>
            <a:pPr marL="12700">
              <a:lnSpc>
                <a:spcPct val="100000"/>
              </a:lnSpc>
            </a:pPr>
            <a:r>
              <a:rPr lang="en-US" dirty="0" smtClean="0"/>
              <a:t>SBCP JPA Draft Recitals </a:t>
            </a:r>
            <a:endParaRPr spc="180" dirty="0"/>
          </a:p>
        </p:txBody>
      </p:sp>
      <p:sp>
        <p:nvSpPr>
          <p:cNvPr id="3" name="Slide Number Placeholder 2"/>
          <p:cNvSpPr>
            <a:spLocks noGrp="1"/>
          </p:cNvSpPr>
          <p:nvPr>
            <p:ph type="sldNum" sz="quarter" idx="7"/>
          </p:nvPr>
        </p:nvSpPr>
        <p:spPr/>
        <p:txBody>
          <a:bodyPr/>
          <a:lstStyle/>
          <a:p>
            <a:fld id="{B6F15528-21DE-4FAA-801E-634DDDAF4B2B}" type="slidenum">
              <a:rPr lang="en-US" smtClean="0"/>
              <a:t>18</a:t>
            </a:fld>
            <a:endParaRPr lang="en-US"/>
          </a:p>
        </p:txBody>
      </p:sp>
    </p:spTree>
    <p:extLst>
      <p:ext uri="{BB962C8B-B14F-4D97-AF65-F5344CB8AC3E}">
        <p14:creationId xmlns:p14="http://schemas.microsoft.com/office/powerpoint/2010/main" val="9314716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4" name="object 74"/>
          <p:cNvSpPr txBox="1"/>
          <p:nvPr/>
        </p:nvSpPr>
        <p:spPr>
          <a:xfrm>
            <a:off x="685800" y="2209800"/>
            <a:ext cx="8696452" cy="2677656"/>
          </a:xfrm>
          <a:prstGeom prst="rect">
            <a:avLst/>
          </a:prstGeom>
        </p:spPr>
        <p:txBody>
          <a:bodyPr vert="horz" wrap="square" lIns="0" tIns="0" rIns="0" bIns="0" rtlCol="0">
            <a:spAutoFit/>
          </a:bodyPr>
          <a:lstStyle/>
          <a:p>
            <a:pPr>
              <a:spcAft>
                <a:spcPts val="1200"/>
              </a:spcAft>
            </a:pPr>
            <a:r>
              <a:rPr lang="en-US" spc="-15" dirty="0">
                <a:solidFill>
                  <a:srgbClr val="034694"/>
                </a:solidFill>
                <a:cs typeface="Calibri"/>
              </a:rPr>
              <a:t>WHEREAS, by establishing the Authority, the Parties seek to</a:t>
            </a:r>
            <a:r>
              <a:rPr lang="en-US" spc="-15" dirty="0" smtClean="0">
                <a:solidFill>
                  <a:srgbClr val="034694"/>
                </a:solidFill>
                <a:cs typeface="Calibri"/>
              </a:rPr>
              <a:t>:</a:t>
            </a:r>
          </a:p>
          <a:p>
            <a:pPr>
              <a:spcAft>
                <a:spcPts val="1200"/>
              </a:spcAft>
            </a:pPr>
            <a:r>
              <a:rPr lang="en-US" spc="-15" dirty="0" smtClean="0">
                <a:solidFill>
                  <a:srgbClr val="034694"/>
                </a:solidFill>
                <a:cs typeface="Calibri"/>
              </a:rPr>
              <a:t>(</a:t>
            </a:r>
            <a:r>
              <a:rPr lang="en-US" spc="-15" dirty="0">
                <a:solidFill>
                  <a:srgbClr val="034694"/>
                </a:solidFill>
                <a:cs typeface="Calibri"/>
              </a:rPr>
              <a:t>a) Create an agency that is financially sustainable, responsive to regional priorities, well managed, </a:t>
            </a:r>
            <a:r>
              <a:rPr lang="en-US" spc="-15" dirty="0" smtClean="0">
                <a:solidFill>
                  <a:srgbClr val="034694"/>
                </a:solidFill>
                <a:cs typeface="Calibri"/>
              </a:rPr>
              <a:t>and </a:t>
            </a:r>
            <a:r>
              <a:rPr lang="en-US" spc="-15" dirty="0">
                <a:solidFill>
                  <a:srgbClr val="034694"/>
                </a:solidFill>
                <a:cs typeface="Calibri"/>
              </a:rPr>
              <a:t>overseen by both elected officials and members of the public. </a:t>
            </a:r>
          </a:p>
          <a:p>
            <a:pPr>
              <a:spcAft>
                <a:spcPts val="1200"/>
              </a:spcAft>
            </a:pPr>
            <a:r>
              <a:rPr lang="en-US" spc="-15" dirty="0">
                <a:solidFill>
                  <a:srgbClr val="034694"/>
                </a:solidFill>
                <a:cs typeface="Calibri"/>
              </a:rPr>
              <a:t>(b) Provide energy supplies and services in a manner that provides bill savings, especially to low- income households, and promotes public health in areas impacted by energy production; </a:t>
            </a:r>
          </a:p>
          <a:p>
            <a:pPr>
              <a:spcAft>
                <a:spcPts val="1200"/>
              </a:spcAft>
            </a:pPr>
            <a:r>
              <a:rPr lang="en-US" spc="-15" dirty="0">
                <a:solidFill>
                  <a:srgbClr val="034694"/>
                </a:solidFill>
                <a:cs typeface="Calibri"/>
              </a:rPr>
              <a:t>(c) Establish an energy portfolio that minimizes the use of unbundled renewable energy credits and prioritizes the use and development of local renewable and Distributed Energy Resources in power planning, procurement and operations; </a:t>
            </a:r>
          </a:p>
        </p:txBody>
      </p:sp>
      <p:sp>
        <p:nvSpPr>
          <p:cNvPr id="7" name="object 73"/>
          <p:cNvSpPr txBox="1">
            <a:spLocks/>
          </p:cNvSpPr>
          <p:nvPr/>
        </p:nvSpPr>
        <p:spPr>
          <a:xfrm>
            <a:off x="680973" y="1524000"/>
            <a:ext cx="8858503" cy="369332"/>
          </a:xfrm>
          <a:prstGeom prst="rect">
            <a:avLst/>
          </a:prstGeom>
        </p:spPr>
        <p:txBody>
          <a:bodyPr vert="horz" wrap="square" lIns="0" tIns="0" rIns="0" bIns="0" rtlCol="0">
            <a:spAutoFit/>
          </a:bodyPr>
          <a:lstStyle>
            <a:lvl1pPr>
              <a:defRPr sz="2400" b="1" i="0">
                <a:solidFill>
                  <a:srgbClr val="034694"/>
                </a:solidFill>
                <a:latin typeface="Century Gothic"/>
                <a:ea typeface="+mj-ea"/>
                <a:cs typeface="Century Gothic"/>
              </a:defRPr>
            </a:lvl1pPr>
          </a:lstStyle>
          <a:p>
            <a:pPr marL="12700" defTabSz="914400"/>
            <a:r>
              <a:rPr lang="en-US" kern="0" smtClean="0"/>
              <a:t>SBCP JPA Draft Recitals </a:t>
            </a:r>
            <a:endParaRPr lang="en-US" kern="0" spc="180" dirty="0"/>
          </a:p>
        </p:txBody>
      </p:sp>
      <p:sp>
        <p:nvSpPr>
          <p:cNvPr id="3" name="Slide Number Placeholder 2"/>
          <p:cNvSpPr>
            <a:spLocks noGrp="1"/>
          </p:cNvSpPr>
          <p:nvPr>
            <p:ph type="sldNum" sz="quarter" idx="7"/>
          </p:nvPr>
        </p:nvSpPr>
        <p:spPr/>
        <p:txBody>
          <a:bodyPr/>
          <a:lstStyle/>
          <a:p>
            <a:fld id="{B6F15528-21DE-4FAA-801E-634DDDAF4B2B}" type="slidenum">
              <a:rPr lang="en-US" smtClean="0"/>
              <a:t>19</a:t>
            </a:fld>
            <a:endParaRPr lang="en-US"/>
          </a:p>
        </p:txBody>
      </p:sp>
    </p:spTree>
    <p:extLst>
      <p:ext uri="{BB962C8B-B14F-4D97-AF65-F5344CB8AC3E}">
        <p14:creationId xmlns:p14="http://schemas.microsoft.com/office/powerpoint/2010/main" val="19856283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3" name="object 73"/>
          <p:cNvSpPr txBox="1">
            <a:spLocks noGrp="1"/>
          </p:cNvSpPr>
          <p:nvPr>
            <p:ph type="title"/>
          </p:nvPr>
        </p:nvSpPr>
        <p:spPr>
          <a:xfrm>
            <a:off x="680973" y="1524000"/>
            <a:ext cx="8858503" cy="369332"/>
          </a:xfrm>
          <a:prstGeom prst="rect">
            <a:avLst/>
          </a:prstGeom>
        </p:spPr>
        <p:txBody>
          <a:bodyPr vert="horz" wrap="square" lIns="0" tIns="0" rIns="0" bIns="0" rtlCol="0">
            <a:spAutoFit/>
          </a:bodyPr>
          <a:lstStyle/>
          <a:p>
            <a:pPr marL="12700">
              <a:lnSpc>
                <a:spcPct val="100000"/>
              </a:lnSpc>
            </a:pPr>
            <a:r>
              <a:rPr lang="en-US" dirty="0" smtClean="0"/>
              <a:t>SBCP JPA Draft Recitals </a:t>
            </a:r>
            <a:endParaRPr spc="180" dirty="0"/>
          </a:p>
        </p:txBody>
      </p:sp>
      <p:sp>
        <p:nvSpPr>
          <p:cNvPr id="74" name="object 74"/>
          <p:cNvSpPr txBox="1"/>
          <p:nvPr/>
        </p:nvSpPr>
        <p:spPr>
          <a:xfrm>
            <a:off x="680973" y="2193429"/>
            <a:ext cx="8696452" cy="2800767"/>
          </a:xfrm>
          <a:prstGeom prst="rect">
            <a:avLst/>
          </a:prstGeom>
        </p:spPr>
        <p:txBody>
          <a:bodyPr vert="horz" wrap="square" lIns="0" tIns="0" rIns="0" bIns="0" rtlCol="0">
            <a:spAutoFit/>
          </a:bodyPr>
          <a:lstStyle/>
          <a:p>
            <a:pPr>
              <a:spcAft>
                <a:spcPts val="1200"/>
              </a:spcAft>
            </a:pPr>
            <a:r>
              <a:rPr lang="en-US" spc="-15" dirty="0">
                <a:solidFill>
                  <a:srgbClr val="034694"/>
                </a:solidFill>
                <a:cs typeface="Calibri"/>
              </a:rPr>
              <a:t>(d) Provide electricity rates that are lower or competitive with those offered by Southern California Edison (SCE) for similar products, while maximizing the reduction of greenhouse gas intensity for the electricity supplied; </a:t>
            </a:r>
          </a:p>
          <a:p>
            <a:pPr>
              <a:spcAft>
                <a:spcPts val="1200"/>
              </a:spcAft>
            </a:pPr>
            <a:r>
              <a:rPr lang="en-US" spc="-15" dirty="0">
                <a:solidFill>
                  <a:srgbClr val="034694"/>
                </a:solidFill>
                <a:cs typeface="Calibri"/>
              </a:rPr>
              <a:t>(e) Offer differentiated energy options (e.g. 33% or 50% qualified renewable for default service, a 100% renewable content option in which customers may “opt-up” and voluntarily participate, et cetera), and rate options that support Distributed Energy Resources; </a:t>
            </a:r>
          </a:p>
          <a:p>
            <a:pPr>
              <a:spcAft>
                <a:spcPts val="1200"/>
              </a:spcAft>
            </a:pPr>
            <a:r>
              <a:rPr lang="en-US" spc="-15" dirty="0">
                <a:solidFill>
                  <a:srgbClr val="034694"/>
                </a:solidFill>
                <a:cs typeface="Calibri"/>
              </a:rPr>
              <a:t>(f) Demonstrate quantifiable economic benefits to the region (e.g. union and prevailing wage jobs, local workforce development, apprenticeship programs, local hire, new energy programs, and increased investments in local renewable and Distributed Energy Resources); </a:t>
            </a:r>
          </a:p>
        </p:txBody>
      </p:sp>
      <p:sp>
        <p:nvSpPr>
          <p:cNvPr id="2" name="Slide Number Placeholder 1"/>
          <p:cNvSpPr>
            <a:spLocks noGrp="1"/>
          </p:cNvSpPr>
          <p:nvPr>
            <p:ph type="sldNum" sz="quarter" idx="7"/>
          </p:nvPr>
        </p:nvSpPr>
        <p:spPr/>
        <p:txBody>
          <a:bodyPr/>
          <a:lstStyle/>
          <a:p>
            <a:fld id="{B6F15528-21DE-4FAA-801E-634DDDAF4B2B}" type="slidenum">
              <a:rPr lang="en-US" smtClean="0"/>
              <a:t>20</a:t>
            </a:fld>
            <a:endParaRPr lang="en-US"/>
          </a:p>
        </p:txBody>
      </p:sp>
    </p:spTree>
    <p:extLst>
      <p:ext uri="{BB962C8B-B14F-4D97-AF65-F5344CB8AC3E}">
        <p14:creationId xmlns:p14="http://schemas.microsoft.com/office/powerpoint/2010/main" val="18387491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mplate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
        <p:nvSpPr>
          <p:cNvPr id="73" name="object 73"/>
          <p:cNvSpPr txBox="1">
            <a:spLocks noGrp="1"/>
          </p:cNvSpPr>
          <p:nvPr>
            <p:ph type="title"/>
          </p:nvPr>
        </p:nvSpPr>
        <p:spPr>
          <a:xfrm>
            <a:off x="680973" y="1524000"/>
            <a:ext cx="8858503" cy="369332"/>
          </a:xfrm>
          <a:prstGeom prst="rect">
            <a:avLst/>
          </a:prstGeom>
        </p:spPr>
        <p:txBody>
          <a:bodyPr vert="horz" wrap="square" lIns="0" tIns="0" rIns="0" bIns="0" rtlCol="0">
            <a:spAutoFit/>
          </a:bodyPr>
          <a:lstStyle/>
          <a:p>
            <a:pPr marL="12700">
              <a:lnSpc>
                <a:spcPct val="100000"/>
              </a:lnSpc>
            </a:pPr>
            <a:r>
              <a:rPr lang="en-US" dirty="0" smtClean="0"/>
              <a:t>SBCP JPA Draft Recitals </a:t>
            </a:r>
            <a:endParaRPr spc="180" dirty="0"/>
          </a:p>
        </p:txBody>
      </p:sp>
      <p:sp>
        <p:nvSpPr>
          <p:cNvPr id="74" name="object 74"/>
          <p:cNvSpPr txBox="1"/>
          <p:nvPr/>
        </p:nvSpPr>
        <p:spPr>
          <a:xfrm>
            <a:off x="680973" y="2193429"/>
            <a:ext cx="8696452" cy="2800767"/>
          </a:xfrm>
          <a:prstGeom prst="rect">
            <a:avLst/>
          </a:prstGeom>
        </p:spPr>
        <p:txBody>
          <a:bodyPr vert="horz" wrap="square" lIns="0" tIns="0" rIns="0" bIns="0" rtlCol="0">
            <a:spAutoFit/>
          </a:bodyPr>
          <a:lstStyle/>
          <a:p>
            <a:pPr>
              <a:spcAft>
                <a:spcPts val="1200"/>
              </a:spcAft>
            </a:pPr>
            <a:r>
              <a:rPr lang="en-US" spc="-15" dirty="0">
                <a:solidFill>
                  <a:srgbClr val="034694"/>
                </a:solidFill>
                <a:cs typeface="Calibri"/>
              </a:rPr>
              <a:t>(g) Deliver energy programs and projects using a stable, skilled workforce through such mechanisms as project labor agreements, community benefit agreements, collective bargaining agreements or comparable agreements, and other workforce programs that are cost effective and designed to both avoid work stoppages and ensure quality; </a:t>
            </a:r>
          </a:p>
          <a:p>
            <a:pPr>
              <a:spcAft>
                <a:spcPts val="1200"/>
              </a:spcAft>
            </a:pPr>
            <a:r>
              <a:rPr lang="en-US" spc="-15" dirty="0">
                <a:solidFill>
                  <a:srgbClr val="034694"/>
                </a:solidFill>
                <a:cs typeface="Calibri"/>
              </a:rPr>
              <a:t>(h) Promote customer and community ownership of local renewable and Distributed Energy Resources, spurring equitable economic development and increased resilience, especially in low income communities; and </a:t>
            </a:r>
          </a:p>
          <a:p>
            <a:pPr>
              <a:spcAft>
                <a:spcPts val="1200"/>
              </a:spcAft>
            </a:pPr>
            <a:r>
              <a:rPr lang="en-US" spc="-15" dirty="0">
                <a:solidFill>
                  <a:srgbClr val="034694"/>
                </a:solidFill>
                <a:cs typeface="Calibri"/>
              </a:rPr>
              <a:t>(</a:t>
            </a:r>
            <a:r>
              <a:rPr lang="en-US" spc="-15" dirty="0" err="1">
                <a:solidFill>
                  <a:srgbClr val="034694"/>
                </a:solidFill>
                <a:cs typeface="Calibri"/>
              </a:rPr>
              <a:t>i</a:t>
            </a:r>
            <a:r>
              <a:rPr lang="en-US" spc="-15" dirty="0">
                <a:solidFill>
                  <a:srgbClr val="034694"/>
                </a:solidFill>
                <a:cs typeface="Calibri"/>
              </a:rPr>
              <a:t>) Establish and regularly update an Integrated Resources Plan and initiate or participate in other planning processes as necessary to further the above policy objectives. </a:t>
            </a:r>
          </a:p>
        </p:txBody>
      </p:sp>
      <p:sp>
        <p:nvSpPr>
          <p:cNvPr id="2" name="Slide Number Placeholder 1"/>
          <p:cNvSpPr>
            <a:spLocks noGrp="1"/>
          </p:cNvSpPr>
          <p:nvPr>
            <p:ph type="sldNum" sz="quarter" idx="7"/>
          </p:nvPr>
        </p:nvSpPr>
        <p:spPr/>
        <p:txBody>
          <a:bodyPr/>
          <a:lstStyle/>
          <a:p>
            <a:fld id="{B6F15528-21DE-4FAA-801E-634DDDAF4B2B}" type="slidenum">
              <a:rPr lang="en-US" smtClean="0"/>
              <a:t>21</a:t>
            </a:fld>
            <a:endParaRPr lang="en-US"/>
          </a:p>
        </p:txBody>
      </p:sp>
    </p:spTree>
    <p:extLst>
      <p:ext uri="{BB962C8B-B14F-4D97-AF65-F5344CB8AC3E}">
        <p14:creationId xmlns:p14="http://schemas.microsoft.com/office/powerpoint/2010/main" val="7244087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4185</TotalTime>
  <Words>1457</Words>
  <Application>Microsoft Macintosh PowerPoint</Application>
  <PresentationFormat>Custom</PresentationFormat>
  <Paragraphs>140</Paragraphs>
  <Slides>21</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Arial Unicode MS</vt:lpstr>
      <vt:lpstr>Calibri</vt:lpstr>
      <vt:lpstr>Century Gothic</vt:lpstr>
      <vt:lpstr>Courier New</vt:lpstr>
      <vt:lpstr>Gill Sans</vt:lpstr>
      <vt:lpstr>Tahoma</vt:lpstr>
      <vt:lpstr>Wingdings</vt:lpstr>
      <vt:lpstr>Office Theme</vt:lpstr>
      <vt:lpstr>PowerPoint Presentation</vt:lpstr>
      <vt:lpstr>Disclaimer</vt:lpstr>
      <vt:lpstr>Background &amp; Drafting Process</vt:lpstr>
      <vt:lpstr>Overview of JPA Governance</vt:lpstr>
      <vt:lpstr>Design Goals for SBCP Joint Powers Agreement</vt:lpstr>
      <vt:lpstr>Community Choice &amp; Public Power JPAs we reviewed:</vt:lpstr>
      <vt:lpstr>Drafting Process, 1 of 2</vt:lpstr>
      <vt:lpstr>PowerPoint Presentation</vt:lpstr>
      <vt:lpstr>Key Concepts and Clauses</vt:lpstr>
      <vt:lpstr>PowerPoint Presentation</vt:lpstr>
      <vt:lpstr>Noteworthy Modifications &amp; Enhancements to JPA Draft</vt:lpstr>
      <vt:lpstr>Overview of JPA Governance</vt:lpstr>
      <vt:lpstr>SBCP Board Voting Shares (est.)</vt:lpstr>
      <vt:lpstr>Agency Formation Process</vt:lpstr>
      <vt:lpstr>JPA Formation Process (1 of 2)</vt:lpstr>
      <vt:lpstr>JPA Formation Process (2 of 2)</vt:lpstr>
      <vt:lpstr>Excerpts from  South Bay Clean Power  Joint Powers Agreement</vt:lpstr>
      <vt:lpstr>SBCP JPA Draft Recitals </vt:lpstr>
      <vt:lpstr>PowerPoint Presentation</vt:lpstr>
      <vt:lpstr>SBCP JPA Draft Recitals </vt:lpstr>
      <vt:lpstr>SBCP JPA Draft Recitals </vt:lpstr>
    </vt:vector>
  </TitlesOfParts>
  <LinksUpToDate>false</LinksUpToDate>
  <SharedDoc>false</SharedDoc>
  <HyperlinksChanged>false</HyperlinksChanged>
  <AppVersion>15.0035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ANGELES</dc:title>
  <cp:lastModifiedBy>Samuel Golding</cp:lastModifiedBy>
  <cp:revision>121</cp:revision>
  <cp:lastPrinted>2016-12-14T21:32:55Z</cp:lastPrinted>
  <dcterms:created xsi:type="dcterms:W3CDTF">2016-05-07T19:42:00Z</dcterms:created>
  <dcterms:modified xsi:type="dcterms:W3CDTF">2017-07-10T15:42:11Z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2016-04-17T00:00:00Z</vt:filetime>
  </property>
  <property fmtid="{D5CDD505-2E9C-101B-9397-08002B2CF9AE}" pid="3" name="Creator">
    <vt:lpwstr>Adobe InDesign CS5.5 (7.5)</vt:lpwstr>
  </property>
  <property fmtid="{D5CDD505-2E9C-101B-9397-08002B2CF9AE}" pid="4" name="LastSaved">
    <vt:filetime>2016-05-08T00:00:00Z</vt:filetime>
  </property>
</Properties>
</file>